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  <p:sldMasterId id="2147483674" r:id="rId5"/>
    <p:sldMasterId id="2147483691" r:id="rId6"/>
    <p:sldMasterId id="2147483696" r:id="rId7"/>
    <p:sldMasterId id="2147483703" r:id="rId8"/>
    <p:sldMasterId id="2147483717" r:id="rId9"/>
  </p:sldMasterIdLst>
  <p:notesMasterIdLst>
    <p:notesMasterId r:id="rId70"/>
  </p:notesMasterIdLst>
  <p:sldIdLst>
    <p:sldId id="258" r:id="rId10"/>
    <p:sldId id="260" r:id="rId11"/>
    <p:sldId id="289" r:id="rId12"/>
    <p:sldId id="256" r:id="rId13"/>
    <p:sldId id="277" r:id="rId14"/>
    <p:sldId id="290" r:id="rId15"/>
    <p:sldId id="294" r:id="rId16"/>
    <p:sldId id="295" r:id="rId17"/>
    <p:sldId id="293" r:id="rId18"/>
    <p:sldId id="286" r:id="rId19"/>
    <p:sldId id="305" r:id="rId20"/>
    <p:sldId id="306" r:id="rId21"/>
    <p:sldId id="299" r:id="rId22"/>
    <p:sldId id="304" r:id="rId23"/>
    <p:sldId id="300" r:id="rId24"/>
    <p:sldId id="302" r:id="rId25"/>
    <p:sldId id="303" r:id="rId26"/>
    <p:sldId id="298" r:id="rId27"/>
    <p:sldId id="276" r:id="rId28"/>
    <p:sldId id="288" r:id="rId29"/>
    <p:sldId id="307" r:id="rId30"/>
    <p:sldId id="296" r:id="rId31"/>
    <p:sldId id="308" r:id="rId32"/>
    <p:sldId id="309" r:id="rId33"/>
    <p:sldId id="310" r:id="rId34"/>
    <p:sldId id="297" r:id="rId35"/>
    <p:sldId id="311" r:id="rId36"/>
    <p:sldId id="30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287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279" r:id="rId63"/>
    <p:sldId id="336" r:id="rId64"/>
    <p:sldId id="337" r:id="rId65"/>
    <p:sldId id="338" r:id="rId66"/>
    <p:sldId id="339" r:id="rId67"/>
    <p:sldId id="340" r:id="rId68"/>
    <p:sldId id="341" r:id="rId6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71"/>
      <p:bold r:id="rId72"/>
    </p:embeddedFont>
    <p:embeddedFont>
      <p:font typeface="Avenir Next LT Pro" panose="020B0504020202020204" pitchFamily="34" charset="0"/>
      <p:regular r:id="rId73"/>
      <p:bold r:id="rId74"/>
    </p:embeddedFont>
    <p:embeddedFont>
      <p:font typeface="PT Sans" panose="020B0503020203020204" pitchFamily="34" charset="0"/>
      <p:regular r:id="rId75"/>
    </p:embeddedFont>
    <p:embeddedFont>
      <p:font typeface="Roboto Condensed" panose="02000000000000000000" pitchFamily="2" charset="0"/>
      <p:bold r:id="rId76"/>
    </p:embeddedFont>
    <p:embeddedFont>
      <p:font typeface="Roboto Light" panose="02000000000000000000" pitchFamily="2" charset="0"/>
      <p:regular r:id="rId77"/>
      <p:italic r:id="rId78"/>
    </p:embeddedFont>
    <p:embeddedFont>
      <p:font typeface="Titillium Web SemiBold" panose="00000700000000000000" pitchFamily="2" charset="0"/>
      <p:regular r:id="rId79"/>
      <p:bold r:id="rId80"/>
      <p:italic r:id="rId81"/>
      <p:boldItalic r:id="rId82"/>
    </p:embeddedFont>
    <p:embeddedFont>
      <p:font typeface="Work Sans" pitchFamily="2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8BB"/>
    <a:srgbClr val="A7A9AC"/>
    <a:srgbClr val="D1E8F4"/>
    <a:srgbClr val="F0F5FB"/>
    <a:srgbClr val="3A76B1"/>
    <a:srgbClr val="007BC1"/>
    <a:srgbClr val="09549D"/>
    <a:srgbClr val="7DC5E5"/>
    <a:srgbClr val="3395CD"/>
    <a:srgbClr val="5DB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90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font" Target="fonts/font14.fntdata"/><Relationship Id="rId89" Type="http://schemas.openxmlformats.org/officeDocument/2006/relationships/theme" Target="theme/theme1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font" Target="fonts/font7.fntdata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font" Target="fonts/font6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presProps" Target="presProps.xml"/><Relationship Id="rId61" Type="http://schemas.openxmlformats.org/officeDocument/2006/relationships/slide" Target="slides/slide52.xml"/><Relationship Id="rId82" Type="http://schemas.openxmlformats.org/officeDocument/2006/relationships/font" Target="fonts/font12.fntdata"/><Relationship Id="rId19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20:39:39.04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0871.5332"/>
      <inkml:brushProperty name="anchorY" value="-8420.00391"/>
      <inkml:brushProperty name="scaleFactor" value="0.5"/>
    </inkml:brush>
  </inkml:definitions>
  <inkml:trace contextRef="#ctx0" brushRef="#br0">29 1 24575,'0'0'0,"4"0"0,0 4 0,0 4 0,-1 4 0,-1 3 0,0 3 0,-1 2 0,-1-1 0,-4 2 0,0-1 0,0 1 0,0-1 0,-2-4 0,0-1 0,1 1 0,1 1 0,2 0 0,1 1 0,0 1 0,1 0 0,0 1 0,0-1 0,1 1 0,-5-4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20:39:40.28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9564.15625"/>
      <inkml:brushProperty name="anchorY" value="-7685.82861"/>
      <inkml:brushProperty name="scaleFactor" value="0.5"/>
    </inkml:brush>
  </inkml:definitions>
  <inkml:trace contextRef="#ctx0" brushRef="#br0">0 60 24575,'0'0'0,"4"0"0,4 0 0,4 0 0,4-3 0,1-1 0,3 0 0,0-3 0,0 0 0,0 2 0,4 0 0,-3-1 0,-1 0 0,-1 2 0,0 0 0,0 2 0,0 1 0,0 0 0,0 1 0,0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7T20:39:41.7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301.74023"/>
      <inkml:brushProperty name="anchorY" value="-8876.65918"/>
      <inkml:brushProperty name="scaleFactor" value="0.5"/>
    </inkml:brush>
  </inkml:definitions>
  <inkml:trace contextRef="#ctx0" brushRef="#br0">1 715 24575,'0'0'0,"0"-3"0,4-2 0,0-3 0,0-3 0,4 1 0,2-3 0,4-2 0,1 3 0,3-2 0,6-1 0,3-5 0,6-1 0,-2-1 0,11-9 0,-3-3 0,6 0 0,-1 4 0,1 1 0,-6 0 0,3 2 0,-6 2 0,-3 2 0,4 1 0,-4 1 0,1 2 0,1-1 0,1-3 0,1 3 0,-3-3 0,5 0 0,-3 4 0,0 6 0,-4-1 0,-3 4 0,-3 1 0,-3 0 0,-2 3 0,-1 3 0,-5-3 0,0 0 0,0 2 0,-3-3 0,-3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Work Sans" panose="00000500000000000000" pitchFamily="2" charset="0"/>
        <a:ea typeface="Work Sans" panose="00000500000000000000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in Title</a:t>
            </a:r>
          </a:p>
          <a:p>
            <a:r>
              <a:rPr lang="en-US"/>
              <a:t>Change name of Presenter and Job Title</a:t>
            </a:r>
          </a:p>
          <a:p>
            <a:r>
              <a:rPr lang="en-US"/>
              <a:t>Add company name underneath presenter, if applicable </a:t>
            </a:r>
          </a:p>
          <a:p>
            <a:pPr marL="158750" indent="0">
              <a:buNone/>
            </a:pPr>
            <a:endParaRPr lang="en-NL"/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 you tell something about the kind of software that you are developing?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 you tell something about your development process (multisite, agile, …)?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suffering any software quality issues?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there any software quality constraints/demands?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 kind of quality measures did you already take? 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225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2B60E-6110-A7F8-B157-897295FFD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46298-7D0C-A855-E76A-84EE9C679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5824C9-ABD1-1F48-C372-F8976FDB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4E85E-A433-4FD1-4583-DA81552A9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BD94-493A-5752-5E66-D6D5616A3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19E19-EAD0-1636-6494-60108F3E7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37DB3-503D-BD52-F134-7EEA3E944E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D06A5-D9B0-101E-F63D-6DFEC869F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406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0025" y="1128713"/>
            <a:ext cx="6486525" cy="3649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t>Use native PPT "Header and Footer" to set header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A13A0D2-6E67-4944-A01A-B099FC8B9EE8}" type="datetime4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pPr marL="0" marR="0" lvl="0" indent="0" algn="r" defTabSz="37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November 27, 2024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A5B5E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t>Use native PPT "Header and Footer" to set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29D5E52-2129-4526-A67E-44A5DCA639D6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pPr marL="0" marR="0" lvl="0" indent="0" algn="r" defTabSz="37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A5B5E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88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1041400"/>
            <a:ext cx="5989637" cy="3368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t>Use native PPT "Header and Footer" to set header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224504F-C231-4292-97DB-1D294A4D17CF}" type="datetime4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pPr marL="0" marR="0" lvl="0" indent="0" algn="r" defTabSz="37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November 27, 2024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A5B5E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t>Use native PPT "Header and Footer" to set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7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29D5E52-2129-4526-A67E-44A5DCA639D6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A5B5E"/>
                </a:solidFill>
                <a:effectLst/>
                <a:uLnTx/>
                <a:uFillTx/>
                <a:latin typeface="Arial"/>
                <a:ea typeface="Microsoft JhengHei"/>
                <a:cs typeface="Arial"/>
              </a:rPr>
              <a:pPr marL="0" marR="0" lvl="0" indent="0" algn="r" defTabSz="37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A5B5E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57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9750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Fill in Title</a:t>
            </a:r>
          </a:p>
          <a:p>
            <a:r>
              <a:rPr lang="en-US"/>
              <a:t>Change name of Presenter and Job Title</a:t>
            </a:r>
          </a:p>
          <a:p>
            <a:r>
              <a:rPr lang="en-US"/>
              <a:t>Add company name underneath presenter, if applicable </a:t>
            </a:r>
          </a:p>
          <a:p>
            <a:pPr marL="158750" indent="0">
              <a:buNone/>
            </a:pPr>
            <a:endParaRPr lang="en-NL"/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 you tell something about the kind of software that you are developing?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 you tell something about your development process (multisite, agile, …)?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you suffering any software quality issues?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Are there any software quality constraints/demands?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 kind of quality measures did you already take? 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225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367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How many lines of code do you have? Do you know?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4049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63610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How many lines of code do you have? Do you know?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4049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3610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0B1AE-51C1-A3B1-36F9-3EAC6C41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61225-F37C-707A-7566-A76BF6973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EC821-E4A0-DB63-112A-D37DFD77A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4957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669A-ED45-BBA8-706B-F54A1113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7717E-C107-7C77-905E-AE911EEB5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8EA22-D49B-A492-2C10-8BB4997A8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182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85B88-19B5-33E2-61E7-8F369B6B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9E123-C8FB-61BB-E9CE-B4342813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F1C94-C678-6911-7DE7-340BA68A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3585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81DD-24CF-6240-BB49-DA23C749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679E9-A600-3B29-D212-33BD6B8B3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98EA2-AFAE-E697-338A-9F8BAC54C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4402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B7F5E-D419-C1A6-D3BF-6ADA5DCA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CC056-E48A-1E64-29FB-F5EE4A770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09D4D-F672-3B95-B157-2977AF5F0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243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90B9-1CC1-0C43-1EE7-728D1BA84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938F2-A10B-FF11-13F1-F775A10AD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0A7EF-7314-229E-5B4C-17EB5A516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8728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7D12C-509F-7253-D603-CAD0EF5D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21F6D-B895-C199-4293-5DF1FE4E0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1E5DE-9212-D9CB-75D6-5AE896728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15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3610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BB025-1238-85B6-E184-9F94C5EB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525B8-AFB6-DDB6-CA50-891B0BF06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9155AD-18D8-740C-D3AC-CC868CF2A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9644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CCB0C-F079-CA8B-4AC8-05EE88C8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F0CF2-F677-A7EC-6D36-42B88EF36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55AED-8917-915B-342C-576F751CF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4693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7F79-E9C3-F56B-277F-8A35C626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05177-92D8-4588-3F97-6BA63D63B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FD3CA-BF5D-E514-EEE6-44D17CBE4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0540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924FF-8E10-E15B-CF4C-3D6197AA6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FEE39-210B-4357-6EF9-14A978CAD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F376D-E172-471E-4D46-A7C3183D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1310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CDF1B-6368-409E-8BBA-471194C9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19BAC-1868-D1D8-F0B1-876A5DEA0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83848-B2C5-FB16-652B-01EA9EE7A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9758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B306A-0A2D-B74F-3328-B065518E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7A570A-54CF-FF46-D78D-E65D2234C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5E92F-36F9-3ECB-D8BA-D6666697A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Where do you think you are in this model?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What is the next step in your journey according to you?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338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 you know the ISO 25010?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 so, do you use it in some way?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2068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40405-852F-8CA3-B454-AF3720EE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37250C-F79D-251E-47E7-7C72C6643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66565-E6FE-0F71-25B6-5DC06474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 you know the ISO 25010?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 so, do you use it in some way?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5875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939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261D-6162-B209-32E0-99F32A76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17EE0-DDE8-059A-14A1-D77474DCD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AD355-769E-AC4B-A958-4F26B821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7906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11C0-F1DE-9EFD-4884-BB1E0969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97A40-A224-1084-18C8-7CF6CC893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80C9A-358E-8858-D033-307E475D7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457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A4BD1-BB07-F74C-FBCC-A9383725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AFBD8-086E-36DA-F89A-4985FEC8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CBC86-F0A4-32AB-0DAA-648010E0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9322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C467-1B3B-4055-09FB-DB3A2DD3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1568D-613F-BCC0-2ECF-F4F0606057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A4DB7-D489-79CF-6DF7-4FAA4D88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3594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6D3A4-091C-5D87-E6AA-0A5A78262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24115-7839-91B9-9471-D025CBA3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6ADC5-201D-1554-4392-6CDE0E5F4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Do you require specific certification?</a:t>
            </a:r>
            <a:endParaRPr lang="en-NL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461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7733-B9FB-30F0-73CA-3E26065A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B79FB-5D83-A3A9-7C38-169085894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FA136-6DD8-31C1-3157-853A6AE9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C6005-62E8-3B8D-D6C1-9B77298EC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8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C3F6D-BE58-BC04-2D65-AB5770BF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2787C-2A6C-2039-01D1-792B656F7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C9D27-CDA0-4416-0C6E-8A508941D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C5241-17D1-6E49-9301-CF4ED5AE3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950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01D7-1B5C-3572-E402-36D9D1C80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68C0F-F5FA-7126-A3E7-8ED1BC626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03D42-A248-A5F9-5F63-2EA77BD07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B4F0D-1CCE-2D5D-EE60-E03B570A7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95658-EA1F-4910-80AB-4DA76E167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84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2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A2D-FD0D-4D61-9438-7E8B00990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7882" y="1676400"/>
            <a:ext cx="5627594" cy="165174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latin typeface="Titillium Web SemiBold" panose="00000700000000000000" pitchFamily="2" charset="0"/>
              </a:defRPr>
            </a:lvl1pPr>
          </a:lstStyle>
          <a:p>
            <a:r>
              <a:rPr lang="en-US"/>
              <a:t>Title</a:t>
            </a:r>
            <a:br>
              <a:rPr lang="en-US"/>
            </a:br>
            <a:r>
              <a:rPr lang="en-US"/>
              <a:t>of Presentation</a:t>
            </a:r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43870-620B-4BAD-8AD6-4163DB40E843}"/>
              </a:ext>
            </a:extLst>
          </p:cNvPr>
          <p:cNvSpPr txBox="1"/>
          <p:nvPr/>
        </p:nvSpPr>
        <p:spPr>
          <a:xfrm>
            <a:off x="537881" y="3464875"/>
            <a:ext cx="253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>
                <a:solidFill>
                  <a:srgbClr val="3A76B1"/>
                </a:solidFill>
                <a:latin typeface="Titillium Web SemiBold" panose="00000700000000000000" pitchFamily="2" charset="0"/>
              </a:rPr>
              <a:t>TIOBE Software</a:t>
            </a:r>
            <a:endParaRPr lang="en-NL" sz="2400" b="0">
              <a:solidFill>
                <a:srgbClr val="3A76B1"/>
              </a:solidFill>
              <a:latin typeface="Titillium Web SemiBold" panose="000007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D7A7A3-436D-440A-91B3-390D96301E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881" y="3925888"/>
            <a:ext cx="5627595" cy="7937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Presenter, Job title</a:t>
            </a:r>
          </a:p>
          <a:p>
            <a:r>
              <a:rPr lang="en-US"/>
              <a:t>Presenting Company)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1756EB-59C9-4BAE-B247-F90836654A67}"/>
              </a:ext>
            </a:extLst>
          </p:cNvPr>
          <p:cNvSpPr txBox="1">
            <a:spLocks/>
          </p:cNvSpPr>
          <p:nvPr userDrawn="1"/>
        </p:nvSpPr>
        <p:spPr>
          <a:xfrm>
            <a:off x="537882" y="3926540"/>
            <a:ext cx="5627594" cy="6790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3A76B1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457200" marR="0" lvl="1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NL"/>
          </a:p>
        </p:txBody>
      </p:sp>
      <p:sp>
        <p:nvSpPr>
          <p:cNvPr id="12" name="Google Shape;294;p36">
            <a:extLst>
              <a:ext uri="{FF2B5EF4-FFF2-40B4-BE49-F238E27FC236}">
                <a16:creationId xmlns:a16="http://schemas.microsoft.com/office/drawing/2014/main" id="{69C035C2-895A-4AD8-8D46-E4C04F5A39E2}"/>
              </a:ext>
            </a:extLst>
          </p:cNvPr>
          <p:cNvSpPr/>
          <p:nvPr userDrawn="1"/>
        </p:nvSpPr>
        <p:spPr>
          <a:xfrm>
            <a:off x="7353385" y="4903641"/>
            <a:ext cx="2907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 u="sng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</a:rPr>
              <a:t>info@tiobe.com</a:t>
            </a:r>
            <a:r>
              <a:rPr lang="nl" sz="900">
                <a:solidFill>
                  <a:srgbClr val="3D3F3E"/>
                </a:solidFill>
                <a:latin typeface="+mj-lt"/>
                <a:ea typeface="Roboto"/>
                <a:cs typeface="Roboto"/>
                <a:sym typeface="Roboto"/>
              </a:rPr>
              <a:t> | TIOBE Software</a:t>
            </a:r>
            <a:endParaRPr sz="900">
              <a:solidFill>
                <a:srgbClr val="3D3F3E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792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 userDrawn="1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2"/>
          </p:nvPr>
        </p:nvSpPr>
        <p:spPr>
          <a:xfrm>
            <a:off x="3239388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3"/>
          </p:nvPr>
        </p:nvSpPr>
        <p:spPr>
          <a:xfrm>
            <a:off x="6021277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457172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3239388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6021277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0CD96F72-7685-44CB-B084-D7700480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userDrawn="1">
  <p:cSld name="Title, 2 Content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FF9E-04DE-6E6E-2902-7311EA4C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1203325"/>
            <a:ext cx="4013200" cy="2981325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C48E7B38-023C-404E-806C-8DB68E60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726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userDrawn="1">
  <p:cSld name="Title Content and 2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3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1635DF2F-446A-469B-981D-055C63AF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userDrawn="1">
  <p:cSld name="Title, 2 Content over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82287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F57BDFE9-BD56-4BEC-A0E1-C6707B1B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userDrawn="1">
  <p:cSld name="Title, 4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4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1F802F18-D930-461E-AF3E-DC4CED3D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 userDrawn="1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2"/>
          </p:nvPr>
        </p:nvSpPr>
        <p:spPr>
          <a:xfrm>
            <a:off x="3239388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3"/>
          </p:nvPr>
        </p:nvSpPr>
        <p:spPr>
          <a:xfrm>
            <a:off x="6021277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457172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3239388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6021277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0CD96F72-7685-44CB-B084-D7700480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userDrawn="1">
  <p:cSld name="Title, Content over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body" idx="1" hasCustomPrompt="1"/>
          </p:nvPr>
        </p:nvSpPr>
        <p:spPr>
          <a:xfrm>
            <a:off x="457172" y="1203299"/>
            <a:ext cx="8228700" cy="53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2400">
                <a:solidFill>
                  <a:srgbClr val="2E78BB"/>
                </a:solidFill>
                <a:latin typeface="+mj-lt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lang="en-US"/>
              <a:t>Header</a:t>
            </a:r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457172" y="1848971"/>
            <a:ext cx="8228700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1F167C5-F157-4CA9-A6BC-CE7C546A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485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userDrawn="1">
  <p:cSld name="Title, 2 Content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FF9E-04DE-6E6E-2902-7311EA4C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1203325"/>
            <a:ext cx="4013200" cy="2981325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C48E7B38-023C-404E-806C-8DB68E60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7267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132319" cy="51435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9" y="508439"/>
            <a:ext cx="5142219" cy="2692947"/>
          </a:xfrm>
        </p:spPr>
        <p:txBody>
          <a:bodyPr anchor="ctr"/>
          <a:lstStyle>
            <a:lvl1pPr algn="l">
              <a:defRPr sz="45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6534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0462" y="322096"/>
            <a:ext cx="4757738" cy="2001347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04034" y="2474965"/>
            <a:ext cx="4754166" cy="200134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/>
            </a:lvl1pPr>
            <a:lvl2pPr marL="342900">
              <a:lnSpc>
                <a:spcPts val="1500"/>
              </a:lnSpc>
              <a:defRPr sz="1350"/>
            </a:lvl2pPr>
            <a:lvl3pPr marL="685800">
              <a:lnSpc>
                <a:spcPts val="1500"/>
              </a:lnSpc>
              <a:defRPr sz="1350"/>
            </a:lvl3pPr>
            <a:lvl4pPr marL="1028700">
              <a:lnSpc>
                <a:spcPts val="1500"/>
              </a:lnSpc>
              <a:defRPr sz="1350"/>
            </a:lvl4pPr>
            <a:lvl5pPr marL="1371600">
              <a:lnSpc>
                <a:spcPts val="1500"/>
              </a:lnSpc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00" y="-5815"/>
            <a:ext cx="3140652" cy="5149315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9624" y="4766310"/>
            <a:ext cx="17145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5518" y="4767263"/>
            <a:ext cx="3429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25271" y="4764882"/>
            <a:ext cx="82296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31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userDrawn="1">
  <p:cSld name="Title Content and 2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3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1635DF2F-446A-469B-981D-055C63AF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5271" y="495269"/>
            <a:ext cx="4946076" cy="4152963"/>
          </a:xfrm>
        </p:spPr>
        <p:txBody>
          <a:bodyPr anchor="ctr">
            <a:normAutofit/>
          </a:bodyPr>
          <a:lstStyle>
            <a:lvl1pPr algn="l">
              <a:defRPr sz="36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570991"/>
            <a:ext cx="3057089" cy="4572509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3052079" cy="3621625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37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5271" y="408214"/>
            <a:ext cx="4946076" cy="2583997"/>
          </a:xfrm>
        </p:spPr>
        <p:txBody>
          <a:bodyPr anchor="b">
            <a:normAutofit/>
          </a:bodyPr>
          <a:lstStyle>
            <a:lvl1pPr algn="l">
              <a:defRPr sz="36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22342" y="3097534"/>
            <a:ext cx="4946076" cy="146364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521876"/>
            <a:ext cx="3052079" cy="3621625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3057089" cy="4572509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66856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1" y="672084"/>
            <a:ext cx="4941863" cy="149153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5608" y="-6858"/>
            <a:ext cx="3051821" cy="5150358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971" y="4766310"/>
            <a:ext cx="82296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4915" y="4766310"/>
            <a:ext cx="17145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5568" y="4766310"/>
            <a:ext cx="3429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71501" y="2294164"/>
            <a:ext cx="4948029" cy="2472146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  <a:lvl2pPr marL="342900">
              <a:lnSpc>
                <a:spcPts val="1500"/>
              </a:lnSpc>
              <a:defRPr sz="1350">
                <a:solidFill>
                  <a:schemeClr val="bg1"/>
                </a:solidFill>
              </a:defRPr>
            </a:lvl2pPr>
            <a:lvl3pPr marL="685800">
              <a:lnSpc>
                <a:spcPts val="1500"/>
              </a:lnSpc>
              <a:defRPr sz="1350">
                <a:solidFill>
                  <a:schemeClr val="bg1"/>
                </a:solidFill>
              </a:defRPr>
            </a:lvl3pPr>
            <a:lvl4pPr marL="1028700">
              <a:lnSpc>
                <a:spcPts val="1500"/>
              </a:lnSpc>
              <a:defRPr sz="1350">
                <a:solidFill>
                  <a:schemeClr val="bg1"/>
                </a:solidFill>
              </a:defRPr>
            </a:lvl4pPr>
            <a:lvl5pPr marL="1371600">
              <a:lnSpc>
                <a:spcPts val="1500"/>
              </a:lnSpc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8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284" y="-3227"/>
            <a:ext cx="5439443" cy="514701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1078" y="432707"/>
            <a:ext cx="4837340" cy="2089131"/>
          </a:xfrm>
        </p:spPr>
        <p:txBody>
          <a:bodyPr anchor="b">
            <a:normAutofit/>
          </a:bodyPr>
          <a:lstStyle>
            <a:lvl1pPr algn="l">
              <a:defRPr sz="36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1079" y="2530264"/>
            <a:ext cx="4837339" cy="77219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39866" y="4764882"/>
            <a:ext cx="82296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45399" y="4762500"/>
            <a:ext cx="17145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2471" y="4764636"/>
            <a:ext cx="3429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1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802" y="672084"/>
            <a:ext cx="7041966" cy="1021842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429624" y="0"/>
            <a:ext cx="761988" cy="51435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8801" y="4764882"/>
            <a:ext cx="822960" cy="273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8365" y="4762500"/>
            <a:ext cx="1714500" cy="273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2471" y="4767263"/>
            <a:ext cx="3429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78801" y="1943100"/>
            <a:ext cx="3386276" cy="2628900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Font typeface="Arial" panose="020B0604020202020204" pitchFamily="34" charset="0"/>
              <a:buNone/>
              <a:defRPr sz="1350"/>
            </a:lvl1pPr>
            <a:lvl2pPr marL="342900">
              <a:lnSpc>
                <a:spcPts val="1500"/>
              </a:lnSpc>
              <a:defRPr sz="1350"/>
            </a:lvl2pPr>
            <a:lvl3pPr marL="685800">
              <a:lnSpc>
                <a:spcPts val="1500"/>
              </a:lnSpc>
              <a:defRPr sz="1350"/>
            </a:lvl3pPr>
            <a:lvl4pPr marL="1028700">
              <a:lnSpc>
                <a:spcPts val="1500"/>
              </a:lnSpc>
              <a:defRPr sz="1350"/>
            </a:lvl4pPr>
            <a:lvl5pPr marL="1371600">
              <a:lnSpc>
                <a:spcPts val="1500"/>
              </a:lnSpc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34492" y="1943100"/>
            <a:ext cx="3386276" cy="2628900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Font typeface="Arial" panose="020B0604020202020204" pitchFamily="34" charset="0"/>
              <a:buNone/>
              <a:defRPr sz="1350"/>
            </a:lvl1pPr>
            <a:lvl2pPr marL="342900">
              <a:lnSpc>
                <a:spcPts val="1500"/>
              </a:lnSpc>
              <a:defRPr sz="1350"/>
            </a:lvl2pPr>
            <a:lvl3pPr marL="685800">
              <a:lnSpc>
                <a:spcPts val="1500"/>
              </a:lnSpc>
              <a:defRPr sz="1350"/>
            </a:lvl3pPr>
            <a:lvl4pPr marL="1028700">
              <a:lnSpc>
                <a:spcPts val="1500"/>
              </a:lnSpc>
              <a:defRPr sz="1350"/>
            </a:lvl4pPr>
            <a:lvl5pPr marL="1371600">
              <a:lnSpc>
                <a:spcPts val="1500"/>
              </a:lnSpc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2371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302327" y="-737519"/>
            <a:ext cx="1522476" cy="1522476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768817" y="343671"/>
            <a:ext cx="1522476" cy="1522476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305919" y="1425356"/>
            <a:ext cx="1522476" cy="1522476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310082" y="1442636"/>
            <a:ext cx="1522476" cy="1522476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765964" y="2516902"/>
            <a:ext cx="1522476" cy="15224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394855" y="2518445"/>
            <a:ext cx="1522476" cy="15224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5559" y="4354796"/>
            <a:ext cx="2153108" cy="750581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45245" y="4351322"/>
            <a:ext cx="806606" cy="793751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660" y="5121849"/>
            <a:ext cx="689235" cy="21652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330" y="672084"/>
            <a:ext cx="5917326" cy="152950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640330" y="2444293"/>
            <a:ext cx="2245995" cy="2254898"/>
          </a:xfrm>
        </p:spPr>
        <p:txBody>
          <a:bodyPr>
            <a:normAutofit/>
          </a:bodyPr>
          <a:lstStyle>
            <a:lvl1pPr marL="214313" indent="-214313">
              <a:lnSpc>
                <a:spcPts val="1500"/>
              </a:lnSpc>
              <a:buFont typeface="Arial" panose="020B0604020202020204" pitchFamily="34" charset="0"/>
              <a:buChar char="•"/>
              <a:defRPr sz="1350"/>
            </a:lvl1pPr>
            <a:lvl2pPr>
              <a:lnSpc>
                <a:spcPts val="1500"/>
              </a:lnSpc>
              <a:defRPr sz="1350"/>
            </a:lvl2pPr>
            <a:lvl3pPr>
              <a:lnSpc>
                <a:spcPts val="1500"/>
              </a:lnSpc>
              <a:defRPr sz="1350"/>
            </a:lvl3pPr>
            <a:lvl4pPr>
              <a:lnSpc>
                <a:spcPts val="1500"/>
              </a:lnSpc>
              <a:defRPr sz="1350"/>
            </a:lvl4pPr>
            <a:lvl5pPr>
              <a:lnSpc>
                <a:spcPts val="1500"/>
              </a:lnSpc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19824" y="2440306"/>
            <a:ext cx="3435066" cy="2254898"/>
          </a:xfr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buNone/>
              <a:defRPr sz="1350"/>
            </a:lvl1pPr>
            <a:lvl2pPr marL="342900">
              <a:lnSpc>
                <a:spcPts val="1500"/>
              </a:lnSpc>
              <a:defRPr sz="1350"/>
            </a:lvl2pPr>
            <a:lvl3pPr marL="685800">
              <a:lnSpc>
                <a:spcPts val="1500"/>
              </a:lnSpc>
              <a:defRPr sz="1350"/>
            </a:lvl3pPr>
            <a:lvl4pPr marL="1028700">
              <a:lnSpc>
                <a:spcPts val="1500"/>
              </a:lnSpc>
              <a:defRPr sz="1350"/>
            </a:lvl4pPr>
            <a:lvl5pPr marL="1371600">
              <a:lnSpc>
                <a:spcPts val="1500"/>
              </a:lnSpc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42792" y="4764882"/>
            <a:ext cx="822960" cy="273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81621" y="4762500"/>
            <a:ext cx="1714500" cy="273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1990" y="4767263"/>
            <a:ext cx="342900" cy="273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11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5908" y="673894"/>
            <a:ext cx="5705171" cy="1522475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503" y="6909"/>
            <a:ext cx="1522475" cy="3637908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504" y="3647450"/>
            <a:ext cx="1522476" cy="15036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" y="4398903"/>
            <a:ext cx="1514474" cy="7495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852964" y="2444353"/>
            <a:ext cx="5711456" cy="2233613"/>
          </a:xfrm>
        </p:spPr>
        <p:txBody>
          <a:bodyPr>
            <a:normAutofit/>
          </a:bodyPr>
          <a:lstStyle>
            <a:lvl1pPr marL="214313" indent="-214313">
              <a:lnSpc>
                <a:spcPts val="1500"/>
              </a:lnSpc>
              <a:buFont typeface="Arial" panose="020B0604020202020204" pitchFamily="34" charset="0"/>
              <a:buChar char="•"/>
              <a:defRPr sz="1350">
                <a:solidFill>
                  <a:schemeClr val="tx2"/>
                </a:solidFill>
              </a:defRPr>
            </a:lvl1pPr>
            <a:lvl2pPr marL="514350">
              <a:lnSpc>
                <a:spcPts val="1500"/>
              </a:lnSpc>
              <a:defRPr sz="1350">
                <a:solidFill>
                  <a:schemeClr val="tx2"/>
                </a:solidFill>
              </a:defRPr>
            </a:lvl2pPr>
            <a:lvl3pPr marL="857250">
              <a:lnSpc>
                <a:spcPts val="1500"/>
              </a:lnSpc>
              <a:defRPr sz="1350">
                <a:solidFill>
                  <a:schemeClr val="tx2"/>
                </a:solidFill>
              </a:defRPr>
            </a:lvl3pPr>
            <a:lvl4pPr marL="1200150">
              <a:lnSpc>
                <a:spcPts val="1500"/>
              </a:lnSpc>
              <a:defRPr sz="1350">
                <a:solidFill>
                  <a:schemeClr val="tx2"/>
                </a:solidFill>
              </a:defRPr>
            </a:lvl4pPr>
            <a:lvl5pPr marL="1543050">
              <a:lnSpc>
                <a:spcPts val="1500"/>
              </a:lnSpc>
              <a:defRPr sz="13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2965" y="4764882"/>
            <a:ext cx="82296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1473" y="4762500"/>
            <a:ext cx="17145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520" y="4767263"/>
            <a:ext cx="3429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50" y="0"/>
            <a:ext cx="761988" cy="51435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504" y="2125619"/>
            <a:ext cx="1522476" cy="1522476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82450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672085"/>
            <a:ext cx="8001000" cy="994172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382762" y="0"/>
            <a:ext cx="761238" cy="76123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1812898"/>
            <a:ext cx="3208735" cy="2803156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lang="en-US" sz="1350" smtClean="0"/>
            </a:lvl1pPr>
            <a:lvl2pPr>
              <a:spcBef>
                <a:spcPts val="0"/>
              </a:spcBef>
              <a:spcAft>
                <a:spcPts val="900"/>
              </a:spcAft>
              <a:defRPr lang="en-US" sz="1350" smtClean="0"/>
            </a:lvl2pPr>
            <a:lvl3pPr>
              <a:spcBef>
                <a:spcPts val="0"/>
              </a:spcBef>
              <a:spcAft>
                <a:spcPts val="900"/>
              </a:spcAft>
              <a:defRPr lang="en-US" sz="1350" smtClean="0"/>
            </a:lvl3pPr>
            <a:lvl4pPr>
              <a:spcBef>
                <a:spcPts val="0"/>
              </a:spcBef>
              <a:spcAft>
                <a:spcPts val="900"/>
              </a:spcAft>
              <a:defRPr lang="en-US" sz="1350" smtClean="0"/>
            </a:lvl4pPr>
            <a:lvl5pPr>
              <a:spcBef>
                <a:spcPts val="0"/>
              </a:spcBef>
              <a:spcAft>
                <a:spcPts val="900"/>
              </a:spcAft>
              <a:defRPr lang="en-US" sz="135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514350" lvl="1" indent="-171450"/>
            <a:r>
              <a:rPr lang="en-US" dirty="0"/>
              <a:t>Second level</a:t>
            </a:r>
          </a:p>
          <a:p>
            <a:pPr marL="857250" lvl="2" indent="-171450"/>
            <a:r>
              <a:rPr lang="en-US" dirty="0"/>
              <a:t>Third level</a:t>
            </a:r>
          </a:p>
          <a:p>
            <a:pPr marL="1200150" lvl="3" indent="-171450"/>
            <a:r>
              <a:rPr lang="en-US" dirty="0"/>
              <a:t>Fourth level</a:t>
            </a:r>
          </a:p>
          <a:p>
            <a:pPr marL="1543050" lvl="4" indent="-17145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931104" y="1813323"/>
            <a:ext cx="4641397" cy="28027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582" y="4764882"/>
            <a:ext cx="82296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5087" y="4762500"/>
            <a:ext cx="17145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131" y="4767263"/>
            <a:ext cx="3429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73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4431" y="672083"/>
            <a:ext cx="7399905" cy="1018605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761238" cy="51435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164431" y="1861456"/>
            <a:ext cx="4858464" cy="27268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  <a:lvl2pPr marL="342900">
              <a:lnSpc>
                <a:spcPct val="100000"/>
              </a:lnSpc>
              <a:spcAft>
                <a:spcPts val="450"/>
              </a:spcAft>
              <a:defRPr sz="1350">
                <a:solidFill>
                  <a:schemeClr val="bg1"/>
                </a:solidFill>
              </a:defRPr>
            </a:lvl2pPr>
            <a:lvl3pPr marL="685800">
              <a:lnSpc>
                <a:spcPct val="100000"/>
              </a:lnSpc>
              <a:spcAft>
                <a:spcPts val="450"/>
              </a:spcAft>
              <a:defRPr sz="1350">
                <a:solidFill>
                  <a:schemeClr val="bg1"/>
                </a:solidFill>
              </a:defRPr>
            </a:lvl3pPr>
            <a:lvl4pPr marL="1028700">
              <a:lnSpc>
                <a:spcPct val="100000"/>
              </a:lnSpc>
              <a:spcAft>
                <a:spcPts val="450"/>
              </a:spcAft>
              <a:defRPr sz="1350">
                <a:solidFill>
                  <a:schemeClr val="bg1"/>
                </a:solidFill>
              </a:defRPr>
            </a:lvl4pPr>
            <a:lvl5pPr marL="1371600">
              <a:lnSpc>
                <a:spcPct val="100000"/>
              </a:lnSpc>
              <a:spcAft>
                <a:spcPts val="450"/>
              </a:spcAft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9543" y="1861455"/>
            <a:ext cx="2284793" cy="2819400"/>
          </a:xfrm>
        </p:spPr>
        <p:txBody>
          <a:bodyPr>
            <a:normAutofit/>
          </a:bodyPr>
          <a:lstStyle>
            <a:lvl1pPr marL="257175" indent="-257175">
              <a:spcAft>
                <a:spcPts val="450"/>
              </a:spcAft>
              <a:buFont typeface="+mj-lt"/>
              <a:buAutoNum type="arabicPeriod"/>
              <a:defRPr sz="1350">
                <a:solidFill>
                  <a:schemeClr val="bg1"/>
                </a:solidFill>
              </a:defRPr>
            </a:lvl1pPr>
            <a:lvl2pPr marL="600075" indent="-257175">
              <a:spcAft>
                <a:spcPts val="450"/>
              </a:spcAft>
              <a:buFont typeface="+mj-lt"/>
              <a:buAutoNum type="alphaLcPeriod"/>
              <a:defRPr sz="1350">
                <a:solidFill>
                  <a:schemeClr val="bg1"/>
                </a:solidFill>
              </a:defRPr>
            </a:lvl2pPr>
            <a:lvl3pPr marL="942975" indent="-257175">
              <a:spcAft>
                <a:spcPts val="450"/>
              </a:spcAft>
              <a:buFont typeface="+mj-lt"/>
              <a:buAutoNum type="arabicParenR"/>
              <a:defRPr sz="1350">
                <a:solidFill>
                  <a:schemeClr val="bg1"/>
                </a:solidFill>
              </a:defRPr>
            </a:lvl3pPr>
            <a:lvl4pPr marL="1285875" indent="-257175">
              <a:spcAft>
                <a:spcPts val="450"/>
              </a:spcAft>
              <a:buFont typeface="+mj-lt"/>
              <a:buAutoNum type="alphaLcParenR"/>
              <a:defRPr sz="1350">
                <a:solidFill>
                  <a:schemeClr val="bg1"/>
                </a:solidFill>
              </a:defRPr>
            </a:lvl4pPr>
            <a:lvl5pPr marL="1628775" indent="-257175">
              <a:spcAft>
                <a:spcPts val="450"/>
              </a:spcAft>
              <a:buFont typeface="+mj-lt"/>
              <a:buAutoNum type="romanLcPeriod"/>
              <a:defRPr sz="13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5860" y="4764882"/>
            <a:ext cx="82296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395" y="4762500"/>
            <a:ext cx="17145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2471" y="4767263"/>
            <a:ext cx="3429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07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17" y="672085"/>
            <a:ext cx="7999384" cy="994172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71500" y="1813323"/>
            <a:ext cx="7999384" cy="2758676"/>
          </a:xfrm>
        </p:spPr>
        <p:txBody>
          <a:bodyPr/>
          <a:lstStyle>
            <a:lvl1pPr>
              <a:defRPr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382762" y="0"/>
            <a:ext cx="761238" cy="76123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5582" y="4764882"/>
            <a:ext cx="82296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5087" y="4762500"/>
            <a:ext cx="17145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6131" y="4767263"/>
            <a:ext cx="3429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userDrawn="1">
  <p:cSld name="Title, Content over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82287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457172" y="2761547"/>
            <a:ext cx="82287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1F167C5-F157-4CA9-A6BC-CE7C546A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132319" cy="51435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50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sz="1050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050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50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5184" y="408214"/>
            <a:ext cx="4146163" cy="2014037"/>
          </a:xfrm>
        </p:spPr>
        <p:txBody>
          <a:bodyPr anchor="b">
            <a:normAutofit/>
          </a:bodyPr>
          <a:lstStyle>
            <a:lvl1pPr algn="l">
              <a:defRPr sz="33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2255" y="2567830"/>
            <a:ext cx="4146163" cy="152247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940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>
  <p:cSld name="Title Slide 1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Hide background Logo">
            <a:extLst>
              <a:ext uri="{FF2B5EF4-FFF2-40B4-BE49-F238E27FC236}">
                <a16:creationId xmlns:a16="http://schemas.microsoft.com/office/drawing/2014/main" id="{CD7E7ADD-A5EE-4293-9821-A81FD429DCCC}"/>
              </a:ext>
            </a:extLst>
          </p:cNvPr>
          <p:cNvSpPr/>
          <p:nvPr/>
        </p:nvSpPr>
        <p:spPr>
          <a:xfrm>
            <a:off x="2196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4F6A1DCD-AFA3-44B1-BB26-956115725CC6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3378994" y="2663589"/>
            <a:ext cx="4387106" cy="364461"/>
          </a:xfrm>
        </p:spPr>
        <p:txBody>
          <a:bodyPr wrap="square" anchor="b">
            <a:spAutoFit/>
          </a:bodyPr>
          <a:lstStyle>
            <a:lvl1pPr algn="l" defTabSz="280800">
              <a:lnSpc>
                <a:spcPct val="95000"/>
              </a:lnSpc>
              <a:spcAft>
                <a:spcPts val="553"/>
              </a:spcAft>
              <a:defRPr sz="1200" b="0" baseline="0">
                <a:solidFill>
                  <a:schemeClr val="bg1"/>
                </a:solidFill>
              </a:defRPr>
            </a:lvl1pPr>
          </a:lstStyle>
          <a:p>
            <a:fld id="{63DDB710-0227-4EAB-8159-7458BF5EFB73}" type="datetime4">
              <a:rPr lang="en-US"/>
              <a:pPr/>
              <a:t>November 27, 2024</a:t>
            </a:fld>
            <a:endParaRPr lang="en-US" dirty="0"/>
          </a:p>
        </p:txBody>
      </p:sp>
      <p:sp>
        <p:nvSpPr>
          <p:cNvPr id="9" name="Footer Placeholder (hidden)">
            <a:extLst>
              <a:ext uri="{FF2B5EF4-FFF2-40B4-BE49-F238E27FC236}">
                <a16:creationId xmlns:a16="http://schemas.microsoft.com/office/drawing/2014/main" id="{E59104A9-6371-4B6E-ADB0-1BC485D2DE7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9137210" y="5136710"/>
            <a:ext cx="0" cy="0"/>
          </a:xfrm>
          <a:prstGeom prst="rect">
            <a:avLst/>
          </a:prstGeom>
        </p:spPr>
        <p:txBody>
          <a:bodyPr/>
          <a:lstStyle>
            <a:lvl1pPr algn="r">
              <a:defRPr>
                <a:noFill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0" name="Slide Number Placeholder (hidden)">
            <a:extLst>
              <a:ext uri="{FF2B5EF4-FFF2-40B4-BE49-F238E27FC236}">
                <a16:creationId xmlns:a16="http://schemas.microsoft.com/office/drawing/2014/main" id="{03B6870E-CF8C-4EED-BB0D-66F9991BD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37210" y="5136710"/>
            <a:ext cx="0" cy="0"/>
          </a:xfrm>
          <a:prstGeom prst="rect">
            <a:avLst/>
          </a:prstGeom>
        </p:spPr>
        <p:txBody>
          <a:bodyPr/>
          <a:lstStyle>
            <a:lvl1pPr algn="r">
              <a:defRPr>
                <a:noFill/>
              </a:defRPr>
            </a:lvl1pPr>
          </a:lstStyle>
          <a:p>
            <a:fld id="{A2218858-49EA-4BF8-8EFE-B88A4580565A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04" name="Grid Decoration">
            <a:extLst>
              <a:ext uri="{FF2B5EF4-FFF2-40B4-BE49-F238E27FC236}">
                <a16:creationId xmlns:a16="http://schemas.microsoft.com/office/drawing/2014/main" id="{477C5741-C323-4904-A7E4-C6EE7E7C36B1}"/>
              </a:ext>
            </a:extLst>
          </p:cNvPr>
          <p:cNvGrpSpPr/>
          <p:nvPr/>
        </p:nvGrpSpPr>
        <p:grpSpPr bwMode="ltGray">
          <a:xfrm>
            <a:off x="-394" y="-9450"/>
            <a:ext cx="9144394" cy="5152950"/>
            <a:chOff x="-525" y="-12600"/>
            <a:chExt cx="12192525" cy="68706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91930DD-37F9-4E5C-AF98-367271E48F65}"/>
                </a:ext>
              </a:extLst>
            </p:cNvPr>
            <p:cNvCxnSpPr/>
            <p:nvPr userDrawn="1"/>
          </p:nvCxnSpPr>
          <p:spPr bwMode="ltGray">
            <a:xfrm>
              <a:off x="0" y="5113338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BECD12-13FA-465C-A5C9-F74D5C72FF8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0" y="5348288"/>
              <a:ext cx="4130675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7E3B37-8AD5-4342-A01B-490894F5538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5582750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CDC22-4C05-4409-A1A2-BA40843B63B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5817212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442ECD-8E60-46BA-93E9-034AD2F2952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-525" y="6049963"/>
              <a:ext cx="4131200" cy="1712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262152-E536-45B3-B42E-FF64534BE76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6286136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DE0786-0311-432C-BF1C-0FC4484EB54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6520598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A26A46-5A23-4E71-86B8-D42B8AE213D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-525" y="6751638"/>
              <a:ext cx="4131200" cy="3422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932711A-14CB-4B7E-897F-0F43D5E5EA85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4130400" y="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0FFE11-2228-4095-8213-B7DF694B07B1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071200" y="-126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976BF9B-BA80-4535-9BEE-4C96B17589F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0" y="2539800"/>
              <a:ext cx="4118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73A65C-8424-4A10-A797-3CD4EB372522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258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9D055B9-1151-4A29-8BC8-F226B88C224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884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FC626A0-B95A-4A60-90B8-04C99A492EE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445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2E554C-FE97-4D2B-BCC1-AB142412B25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632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F3C16FC-5417-4C75-B329-3F86AA17A1A7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820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5E7C3B-12AE-4BB8-BBB5-6BDED40828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007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68D9680-1780-4095-A6A5-2D3C993B814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194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F97DB5B-2E43-4A4E-8C59-51F0966A413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381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7ACA9E8-0A0A-4BEC-B611-67DE5E820C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568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03294FB-D050-4427-B3A7-7AB40551D4A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756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F44C384-B751-406C-BE7A-68C3296941E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943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01">
              <a:extLst>
                <a:ext uri="{FF2B5EF4-FFF2-40B4-BE49-F238E27FC236}">
                  <a16:creationId xmlns:a16="http://schemas.microsoft.com/office/drawing/2014/main" id="{575287CC-10F4-4756-ACFF-FC235CC31B94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696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2">
              <a:extLst>
                <a:ext uri="{FF2B5EF4-FFF2-40B4-BE49-F238E27FC236}">
                  <a16:creationId xmlns:a16="http://schemas.microsoft.com/office/drawing/2014/main" id="{EBBA423D-CED0-4685-B301-48162C9D196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509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3">
              <a:extLst>
                <a:ext uri="{FF2B5EF4-FFF2-40B4-BE49-F238E27FC236}">
                  <a16:creationId xmlns:a16="http://schemas.microsoft.com/office/drawing/2014/main" id="{EF37AE5F-737F-47BB-8C7C-73008137DF0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322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B332B4-661E-480F-B3A7-03A1659F61C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135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801BD6-B64D-436A-A2C8-FE764D59FA3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948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2BFCE8B-EFDD-4BF9-8236-5088DA0366C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760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131BE53-9ED4-46DB-8379-0EAF4BA536F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573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6AB21B-7279-46BA-BE0B-765FFC84504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078673B-947B-4697-BE71-880F0EEF3245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99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00A1DFC-F57B-4770-90BD-038EC73C411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86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(P41)">
            <a:extLst>
              <a:ext uri="{FF2B5EF4-FFF2-40B4-BE49-F238E27FC236}">
                <a16:creationId xmlns:a16="http://schemas.microsoft.com/office/drawing/2014/main" id="{D463EF9F-EC08-4F41-95E7-7BC682D3D8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4136750 w 12192000"/>
              <a:gd name="connsiteY0" fmla="*/ 5113800 h 6858000"/>
              <a:gd name="connsiteX1" fmla="*/ 4364400 w 12192000"/>
              <a:gd name="connsiteY1" fmla="*/ 5113800 h 6858000"/>
              <a:gd name="connsiteX2" fmla="*/ 12192000 w 12192000"/>
              <a:gd name="connsiteY2" fmla="*/ 5113800 h 6858000"/>
              <a:gd name="connsiteX3" fmla="*/ 12192000 w 12192000"/>
              <a:gd name="connsiteY3" fmla="*/ 6858000 h 6858000"/>
              <a:gd name="connsiteX4" fmla="*/ 4136750 w 12192000"/>
              <a:gd name="connsiteY4" fmla="*/ 6858000 h 6858000"/>
              <a:gd name="connsiteX5" fmla="*/ 0 w 12192000"/>
              <a:gd name="connsiteY5" fmla="*/ 5113800 h 6858000"/>
              <a:gd name="connsiteX6" fmla="*/ 4130400 w 12192000"/>
              <a:gd name="connsiteY6" fmla="*/ 5113800 h 6858000"/>
              <a:gd name="connsiteX7" fmla="*/ 41304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0 h 6858000"/>
              <a:gd name="connsiteX10" fmla="*/ 4130400 w 12192000"/>
              <a:gd name="connsiteY10" fmla="*/ 0 h 6858000"/>
              <a:gd name="connsiteX11" fmla="*/ 4130400 w 12192000"/>
              <a:gd name="connsiteY11" fmla="*/ 5067000 h 6858000"/>
              <a:gd name="connsiteX12" fmla="*/ 4130400 w 12192000"/>
              <a:gd name="connsiteY12" fmla="*/ 5107450 h 6858000"/>
              <a:gd name="connsiteX13" fmla="*/ 0 w 12192000"/>
              <a:gd name="connsiteY13" fmla="*/ 5107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4136750" y="5113800"/>
                </a:moveTo>
                <a:lnTo>
                  <a:pt x="4364400" y="5113800"/>
                </a:lnTo>
                <a:lnTo>
                  <a:pt x="12192000" y="5113800"/>
                </a:lnTo>
                <a:lnTo>
                  <a:pt x="12192000" y="6858000"/>
                </a:lnTo>
                <a:lnTo>
                  <a:pt x="4136750" y="6858000"/>
                </a:lnTo>
                <a:close/>
                <a:moveTo>
                  <a:pt x="0" y="5113800"/>
                </a:moveTo>
                <a:lnTo>
                  <a:pt x="4130400" y="5113800"/>
                </a:lnTo>
                <a:lnTo>
                  <a:pt x="413040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4130400" y="0"/>
                </a:lnTo>
                <a:lnTo>
                  <a:pt x="4130400" y="5067000"/>
                </a:lnTo>
                <a:lnTo>
                  <a:pt x="4130400" y="5107450"/>
                </a:lnTo>
                <a:lnTo>
                  <a:pt x="0" y="5107450"/>
                </a:lnTo>
                <a:close/>
              </a:path>
            </a:pathLst>
          </a:custGeom>
          <a:noFill/>
        </p:spPr>
        <p:txBody>
          <a:bodyPr wrap="square" lIns="396000" rIns="396000" bIns="468000" anchor="ctr" anchorCtr="0">
            <a:noAutofit/>
          </a:bodyPr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area to add picture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CA825D8-8A74-4D85-9E5D-DA0C5C57A3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78994" y="1518750"/>
            <a:ext cx="4387106" cy="350865"/>
          </a:xfrm>
        </p:spPr>
        <p:txBody>
          <a:bodyPr tIns="0" bIns="0" anchor="b"/>
          <a:lstStyle>
            <a:lvl1pPr algn="l" defTabSz="280800">
              <a:lnSpc>
                <a:spcPct val="95000"/>
              </a:lnSpc>
              <a:spcAft>
                <a:spcPts val="0"/>
              </a:spcAft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heading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B79FE9FA-B090-40ED-A66C-FC46A2929F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8994" y="1869614"/>
            <a:ext cx="4387106" cy="278838"/>
          </a:xfrm>
        </p:spPr>
        <p:txBody>
          <a:bodyPr wrap="square" tIns="3600">
            <a:no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r>
              <a:rPr lang="en-US" dirty="0"/>
              <a:t>Click to edit subheading</a:t>
            </a:r>
          </a:p>
        </p:txBody>
      </p:sp>
      <p:sp>
        <p:nvSpPr>
          <p:cNvPr id="103" name="Logo">
            <a:extLst>
              <a:ext uri="{FF2B5EF4-FFF2-40B4-BE49-F238E27FC236}">
                <a16:creationId xmlns:a16="http://schemas.microsoft.com/office/drawing/2014/main" id="{66B4BCD1-6E4A-40C1-85DC-38A5A7EEA082}"/>
              </a:ext>
            </a:extLst>
          </p:cNvPr>
          <p:cNvSpPr>
            <a:spLocks noChangeAspect="1"/>
          </p:cNvSpPr>
          <p:nvPr/>
        </p:nvSpPr>
        <p:spPr bwMode="black">
          <a:xfrm>
            <a:off x="7583931" y="325041"/>
            <a:ext cx="1270748" cy="351309"/>
          </a:xfrm>
          <a:custGeom>
            <a:avLst/>
            <a:gdLst>
              <a:gd name="connsiteX0" fmla="*/ 322580 w 2575560"/>
              <a:gd name="connsiteY0" fmla="*/ 171554 h 719869"/>
              <a:gd name="connsiteX1" fmla="*/ 261620 w 2575560"/>
              <a:gd name="connsiteY1" fmla="*/ 452224 h 719869"/>
              <a:gd name="connsiteX2" fmla="*/ 384810 w 2575560"/>
              <a:gd name="connsiteY2" fmla="*/ 452224 h 719869"/>
              <a:gd name="connsiteX3" fmla="*/ 941070 w 2575560"/>
              <a:gd name="connsiteY3" fmla="*/ 157584 h 719869"/>
              <a:gd name="connsiteX4" fmla="*/ 892810 w 2575560"/>
              <a:gd name="connsiteY4" fmla="*/ 212194 h 719869"/>
              <a:gd name="connsiteX5" fmla="*/ 998220 w 2575560"/>
              <a:gd name="connsiteY5" fmla="*/ 293474 h 719869"/>
              <a:gd name="connsiteX6" fmla="*/ 1195070 w 2575560"/>
              <a:gd name="connsiteY6" fmla="*/ 500484 h 719869"/>
              <a:gd name="connsiteX7" fmla="*/ 1009650 w 2575560"/>
              <a:gd name="connsiteY7" fmla="*/ 703684 h 719869"/>
              <a:gd name="connsiteX8" fmla="*/ 687070 w 2575560"/>
              <a:gd name="connsiteY8" fmla="*/ 671934 h 719869"/>
              <a:gd name="connsiteX9" fmla="*/ 687070 w 2575560"/>
              <a:gd name="connsiteY9" fmla="*/ 506834 h 719869"/>
              <a:gd name="connsiteX10" fmla="*/ 876300 w 2575560"/>
              <a:gd name="connsiteY10" fmla="*/ 577954 h 719869"/>
              <a:gd name="connsiteX11" fmla="*/ 981710 w 2575560"/>
              <a:gd name="connsiteY11" fmla="*/ 500484 h 719869"/>
              <a:gd name="connsiteX12" fmla="*/ 909320 w 2575560"/>
              <a:gd name="connsiteY12" fmla="*/ 420474 h 719869"/>
              <a:gd name="connsiteX13" fmla="*/ 941070 w 2575560"/>
              <a:gd name="connsiteY13" fmla="*/ 157584 h 719869"/>
              <a:gd name="connsiteX14" fmla="*/ 2136140 w 2575560"/>
              <a:gd name="connsiteY14" fmla="*/ 20424 h 719869"/>
              <a:gd name="connsiteX15" fmla="*/ 2321560 w 2575560"/>
              <a:gd name="connsiteY15" fmla="*/ 20424 h 719869"/>
              <a:gd name="connsiteX16" fmla="*/ 2321560 w 2575560"/>
              <a:gd name="connsiteY16" fmla="*/ 562714 h 719869"/>
              <a:gd name="connsiteX17" fmla="*/ 2575560 w 2575560"/>
              <a:gd name="connsiteY17" fmla="*/ 562714 h 719869"/>
              <a:gd name="connsiteX18" fmla="*/ 2575560 w 2575560"/>
              <a:gd name="connsiteY18" fmla="*/ 706224 h 719869"/>
              <a:gd name="connsiteX19" fmla="*/ 2136140 w 2575560"/>
              <a:gd name="connsiteY19" fmla="*/ 706224 h 719869"/>
              <a:gd name="connsiteX20" fmla="*/ 1346200 w 2575560"/>
              <a:gd name="connsiteY20" fmla="*/ 20424 h 719869"/>
              <a:gd name="connsiteX21" fmla="*/ 1551940 w 2575560"/>
              <a:gd name="connsiteY21" fmla="*/ 20424 h 719869"/>
              <a:gd name="connsiteX22" fmla="*/ 1648460 w 2575560"/>
              <a:gd name="connsiteY22" fmla="*/ 431904 h 719869"/>
              <a:gd name="connsiteX23" fmla="*/ 1743710 w 2575560"/>
              <a:gd name="connsiteY23" fmla="*/ 20424 h 719869"/>
              <a:gd name="connsiteX24" fmla="*/ 1950720 w 2575560"/>
              <a:gd name="connsiteY24" fmla="*/ 20424 h 719869"/>
              <a:gd name="connsiteX25" fmla="*/ 2039620 w 2575560"/>
              <a:gd name="connsiteY25" fmla="*/ 706224 h 719869"/>
              <a:gd name="connsiteX26" fmla="*/ 1846580 w 2575560"/>
              <a:gd name="connsiteY26" fmla="*/ 706224 h 719869"/>
              <a:gd name="connsiteX27" fmla="*/ 1813560 w 2575560"/>
              <a:gd name="connsiteY27" fmla="*/ 274424 h 719869"/>
              <a:gd name="connsiteX28" fmla="*/ 1723390 w 2575560"/>
              <a:gd name="connsiteY28" fmla="*/ 706224 h 719869"/>
              <a:gd name="connsiteX29" fmla="*/ 1572260 w 2575560"/>
              <a:gd name="connsiteY29" fmla="*/ 706224 h 719869"/>
              <a:gd name="connsiteX30" fmla="*/ 1483360 w 2575560"/>
              <a:gd name="connsiteY30" fmla="*/ 274424 h 719869"/>
              <a:gd name="connsiteX31" fmla="*/ 1449070 w 2575560"/>
              <a:gd name="connsiteY31" fmla="*/ 706224 h 719869"/>
              <a:gd name="connsiteX32" fmla="*/ 1257300 w 2575560"/>
              <a:gd name="connsiteY32" fmla="*/ 706224 h 719869"/>
              <a:gd name="connsiteX33" fmla="*/ 205740 w 2575560"/>
              <a:gd name="connsiteY33" fmla="*/ 20424 h 719869"/>
              <a:gd name="connsiteX34" fmla="*/ 439420 w 2575560"/>
              <a:gd name="connsiteY34" fmla="*/ 20424 h 719869"/>
              <a:gd name="connsiteX35" fmla="*/ 645160 w 2575560"/>
              <a:gd name="connsiteY35" fmla="*/ 706224 h 719869"/>
              <a:gd name="connsiteX36" fmla="*/ 439420 w 2575560"/>
              <a:gd name="connsiteY36" fmla="*/ 706224 h 719869"/>
              <a:gd name="connsiteX37" fmla="*/ 411480 w 2575560"/>
              <a:gd name="connsiteY37" fmla="*/ 583034 h 719869"/>
              <a:gd name="connsiteX38" fmla="*/ 232410 w 2575560"/>
              <a:gd name="connsiteY38" fmla="*/ 583034 h 719869"/>
              <a:gd name="connsiteX39" fmla="*/ 204470 w 2575560"/>
              <a:gd name="connsiteY39" fmla="*/ 706224 h 719869"/>
              <a:gd name="connsiteX40" fmla="*/ 0 w 2575560"/>
              <a:gd name="connsiteY40" fmla="*/ 706224 h 719869"/>
              <a:gd name="connsiteX41" fmla="*/ 994112 w 2575560"/>
              <a:gd name="connsiteY41" fmla="*/ 422 h 719869"/>
              <a:gd name="connsiteX42" fmla="*/ 1140459 w 2575560"/>
              <a:gd name="connsiteY42" fmla="*/ 34395 h 719869"/>
              <a:gd name="connsiteX43" fmla="*/ 1140459 w 2575560"/>
              <a:gd name="connsiteY43" fmla="*/ 212195 h 719869"/>
              <a:gd name="connsiteX44" fmla="*/ 701040 w 2575560"/>
              <a:gd name="connsiteY44" fmla="*/ 260455 h 719869"/>
              <a:gd name="connsiteX45" fmla="*/ 994112 w 2575560"/>
              <a:gd name="connsiteY45" fmla="*/ 422 h 71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75560" h="719869">
                <a:moveTo>
                  <a:pt x="322580" y="171554"/>
                </a:moveTo>
                <a:lnTo>
                  <a:pt x="261620" y="452224"/>
                </a:lnTo>
                <a:lnTo>
                  <a:pt x="384810" y="452224"/>
                </a:lnTo>
                <a:close/>
                <a:moveTo>
                  <a:pt x="941070" y="157584"/>
                </a:moveTo>
                <a:cubicBezTo>
                  <a:pt x="900430" y="170284"/>
                  <a:pt x="892810" y="191874"/>
                  <a:pt x="892810" y="212194"/>
                </a:cubicBezTo>
                <a:cubicBezTo>
                  <a:pt x="892810" y="261724"/>
                  <a:pt x="955040" y="276964"/>
                  <a:pt x="998220" y="293474"/>
                </a:cubicBezTo>
                <a:cubicBezTo>
                  <a:pt x="1069340" y="320144"/>
                  <a:pt x="1195070" y="355704"/>
                  <a:pt x="1195070" y="500484"/>
                </a:cubicBezTo>
                <a:cubicBezTo>
                  <a:pt x="1195070" y="589384"/>
                  <a:pt x="1109980" y="673204"/>
                  <a:pt x="1009650" y="703684"/>
                </a:cubicBezTo>
                <a:cubicBezTo>
                  <a:pt x="885190" y="741784"/>
                  <a:pt x="763270" y="704954"/>
                  <a:pt x="687070" y="671934"/>
                </a:cubicBezTo>
                <a:lnTo>
                  <a:pt x="687070" y="506834"/>
                </a:lnTo>
                <a:cubicBezTo>
                  <a:pt x="750570" y="552554"/>
                  <a:pt x="806450" y="576684"/>
                  <a:pt x="876300" y="577954"/>
                </a:cubicBezTo>
                <a:cubicBezTo>
                  <a:pt x="918210" y="579224"/>
                  <a:pt x="981710" y="558904"/>
                  <a:pt x="981710" y="500484"/>
                </a:cubicBezTo>
                <a:cubicBezTo>
                  <a:pt x="981710" y="449684"/>
                  <a:pt x="935990" y="434444"/>
                  <a:pt x="909320" y="420474"/>
                </a:cubicBezTo>
                <a:cubicBezTo>
                  <a:pt x="758190" y="337924"/>
                  <a:pt x="803910" y="171554"/>
                  <a:pt x="941070" y="157584"/>
                </a:cubicBezTo>
                <a:close/>
                <a:moveTo>
                  <a:pt x="2136140" y="20424"/>
                </a:moveTo>
                <a:lnTo>
                  <a:pt x="2321560" y="20424"/>
                </a:lnTo>
                <a:lnTo>
                  <a:pt x="2321560" y="562714"/>
                </a:lnTo>
                <a:lnTo>
                  <a:pt x="2575560" y="562714"/>
                </a:lnTo>
                <a:lnTo>
                  <a:pt x="2575560" y="706224"/>
                </a:lnTo>
                <a:lnTo>
                  <a:pt x="2136140" y="706224"/>
                </a:lnTo>
                <a:close/>
                <a:moveTo>
                  <a:pt x="1346200" y="20424"/>
                </a:moveTo>
                <a:lnTo>
                  <a:pt x="1551940" y="20424"/>
                </a:lnTo>
                <a:lnTo>
                  <a:pt x="1648460" y="431904"/>
                </a:lnTo>
                <a:lnTo>
                  <a:pt x="1743710" y="20424"/>
                </a:lnTo>
                <a:lnTo>
                  <a:pt x="1950720" y="20424"/>
                </a:lnTo>
                <a:lnTo>
                  <a:pt x="2039620" y="706224"/>
                </a:lnTo>
                <a:lnTo>
                  <a:pt x="1846580" y="706224"/>
                </a:lnTo>
                <a:lnTo>
                  <a:pt x="1813560" y="274424"/>
                </a:lnTo>
                <a:lnTo>
                  <a:pt x="1723390" y="706224"/>
                </a:lnTo>
                <a:lnTo>
                  <a:pt x="1572260" y="706224"/>
                </a:lnTo>
                <a:lnTo>
                  <a:pt x="1483360" y="274424"/>
                </a:lnTo>
                <a:lnTo>
                  <a:pt x="1449070" y="706224"/>
                </a:lnTo>
                <a:lnTo>
                  <a:pt x="1257300" y="706224"/>
                </a:lnTo>
                <a:close/>
                <a:moveTo>
                  <a:pt x="205740" y="20424"/>
                </a:moveTo>
                <a:lnTo>
                  <a:pt x="439420" y="20424"/>
                </a:lnTo>
                <a:lnTo>
                  <a:pt x="645160" y="706224"/>
                </a:lnTo>
                <a:lnTo>
                  <a:pt x="439420" y="706224"/>
                </a:lnTo>
                <a:lnTo>
                  <a:pt x="411480" y="583034"/>
                </a:lnTo>
                <a:lnTo>
                  <a:pt x="232410" y="583034"/>
                </a:lnTo>
                <a:lnTo>
                  <a:pt x="204470" y="706224"/>
                </a:lnTo>
                <a:lnTo>
                  <a:pt x="0" y="706224"/>
                </a:lnTo>
                <a:close/>
                <a:moveTo>
                  <a:pt x="994112" y="422"/>
                </a:moveTo>
                <a:cubicBezTo>
                  <a:pt x="1046321" y="2724"/>
                  <a:pt x="1097597" y="14392"/>
                  <a:pt x="1140459" y="34395"/>
                </a:cubicBezTo>
                <a:cubicBezTo>
                  <a:pt x="1143000" y="75035"/>
                  <a:pt x="1146809" y="118215"/>
                  <a:pt x="1140459" y="212195"/>
                </a:cubicBezTo>
                <a:cubicBezTo>
                  <a:pt x="970280" y="63605"/>
                  <a:pt x="703580" y="123295"/>
                  <a:pt x="701040" y="260455"/>
                </a:cubicBezTo>
                <a:cubicBezTo>
                  <a:pt x="672465" y="70907"/>
                  <a:pt x="837486" y="-6483"/>
                  <a:pt x="994112" y="42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MIO_AGENDA_IGNORE_NAVIGATION" hidden="1">
            <a:extLst>
              <a:ext uri="{FF2B5EF4-FFF2-40B4-BE49-F238E27FC236}">
                <a16:creationId xmlns:a16="http://schemas.microsoft.com/office/drawing/2014/main" id="{287EF10B-E93F-4F89-9FB3-1A347169686C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58" name="MIO_AGENDA_IGNORE_CHAPTER_REFERENCE" hidden="1">
            <a:extLst>
              <a:ext uri="{FF2B5EF4-FFF2-40B4-BE49-F238E27FC236}">
                <a16:creationId xmlns:a16="http://schemas.microsoft.com/office/drawing/2014/main" id="{C4F5FA7D-3698-4E1D-9882-6F3C343465A7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12" name="Firstname Lastname">
            <a:extLst>
              <a:ext uri="{FF2B5EF4-FFF2-40B4-BE49-F238E27FC236}">
                <a16:creationId xmlns:a16="http://schemas.microsoft.com/office/drawing/2014/main" id="{44F94BEC-5FEE-4E23-9B49-21A45B711E9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78599" y="2326118"/>
            <a:ext cx="4387500" cy="1734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4" name="Position and Title">
            <a:extLst>
              <a:ext uri="{FF2B5EF4-FFF2-40B4-BE49-F238E27FC236}">
                <a16:creationId xmlns:a16="http://schemas.microsoft.com/office/drawing/2014/main" id="{AF3DCBE4-97FE-41EF-8901-C12C7A998A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78599" y="2501550"/>
            <a:ext cx="4387500" cy="17543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 and Title</a:t>
            </a:r>
          </a:p>
        </p:txBody>
      </p:sp>
      <p:sp>
        <p:nvSpPr>
          <p:cNvPr id="16" name="Location">
            <a:extLst>
              <a:ext uri="{FF2B5EF4-FFF2-40B4-BE49-F238E27FC236}">
                <a16:creationId xmlns:a16="http://schemas.microsoft.com/office/drawing/2014/main" id="{65FC8929-EAC1-44D3-88E2-9306D0D4B23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78599" y="3028050"/>
            <a:ext cx="4387500" cy="17543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8" name="Version">
            <a:extLst>
              <a:ext uri="{FF2B5EF4-FFF2-40B4-BE49-F238E27FC236}">
                <a16:creationId xmlns:a16="http://schemas.microsoft.com/office/drawing/2014/main" id="{A1534518-BDDC-41CB-B717-6777283612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78599" y="3484350"/>
            <a:ext cx="3650400" cy="210600"/>
          </a:xfr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900" b="0" cap="all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5000"/>
              </a:lnSpc>
            </a:pPr>
            <a:r>
              <a:rPr lang="en-US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203129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838">
          <p15:clr>
            <a:srgbClr val="FFFFFF"/>
          </p15:clr>
        </p15:guide>
        <p15:guide id="2" orient="horz" pos="1276">
          <p15:clr>
            <a:srgbClr val="FFFFFF"/>
          </p15:clr>
        </p15:guide>
        <p15:guide id="3" pos="6523">
          <p15:clr>
            <a:srgbClr val="FFFFFF"/>
          </p15:clr>
        </p15:guide>
        <p15:guide id="4" orient="horz" pos="1570">
          <p15:clr>
            <a:srgbClr val="FFFFFF"/>
          </p15:clr>
        </p15:guide>
        <p15:guide id="5" orient="horz" pos="1806">
          <p15:clr>
            <a:srgbClr val="FFFF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tIns="36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 sz="1500" baseline="0"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277"/>
              </a:spcBef>
              <a:spcAft>
                <a:spcPts val="277"/>
              </a:spcAft>
              <a:defRPr sz="1500" baseline="0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277"/>
              </a:spcBef>
              <a:spcAft>
                <a:spcPts val="277"/>
              </a:spcAft>
              <a:defRPr sz="1500" baseline="0">
                <a:solidFill>
                  <a:schemeClr val="accent1"/>
                </a:solidFill>
              </a:defRPr>
            </a:lvl3pPr>
            <a:lvl4pPr>
              <a:lnSpc>
                <a:spcPct val="95000"/>
              </a:lnSpc>
              <a:spcBef>
                <a:spcPts val="277"/>
              </a:spcBef>
              <a:spcAft>
                <a:spcPts val="277"/>
              </a:spcAft>
              <a:defRPr sz="1200" baseline="0">
                <a:solidFill>
                  <a:schemeClr val="accent1"/>
                </a:solidFill>
              </a:defRPr>
            </a:lvl4pPr>
            <a:lvl5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>
                <a:solidFill>
                  <a:schemeClr val="accent1"/>
                </a:solidFill>
              </a:defRPr>
            </a:lvl5pPr>
            <a:lvl6pPr>
              <a:lnSpc>
                <a:spcPct val="90000"/>
              </a:lnSpc>
              <a:spcBef>
                <a:spcPts val="277"/>
              </a:spcBef>
              <a:spcAft>
                <a:spcPts val="277"/>
              </a:spcAft>
              <a:defRPr sz="1500" baseline="0">
                <a:solidFill>
                  <a:schemeClr val="accent1"/>
                </a:solidFill>
              </a:defRPr>
            </a:lvl6pPr>
            <a:lvl7pPr>
              <a:lnSpc>
                <a:spcPct val="95000"/>
              </a:lnSpc>
              <a:spcBef>
                <a:spcPts val="277"/>
              </a:spcBef>
              <a:spcAft>
                <a:spcPts val="277"/>
              </a:spcAft>
              <a:defRPr sz="1200" baseline="0">
                <a:solidFill>
                  <a:schemeClr val="accent1"/>
                </a:solidFill>
              </a:defRPr>
            </a:lvl7pPr>
            <a:lvl8pPr>
              <a:lnSpc>
                <a:spcPct val="95000"/>
              </a:lnSpc>
              <a:spcBef>
                <a:spcPts val="277"/>
              </a:spcBef>
              <a:spcAft>
                <a:spcPts val="277"/>
              </a:spcAft>
              <a:defRPr sz="1200" baseline="0">
                <a:solidFill>
                  <a:schemeClr val="accent1"/>
                </a:solidFill>
              </a:defRPr>
            </a:lvl8pPr>
            <a:lvl9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95CED1D3-1FC8-4A3D-BC76-3245976F65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143397" cy="3510122"/>
          </a:xfrm>
        </p:spPr>
        <p:txBody>
          <a:bodyPr/>
          <a:lstStyle>
            <a:lvl6pPr>
              <a:buAutoNum type="arabicPeriod"/>
              <a:defRPr/>
            </a:lvl6pPr>
            <a:lvl7pPr>
              <a:buAutoNum type="romanLcPeriod"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D5BDC-1173-44FF-AFA5-8F2114E340A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C14CD3A7-9E40-46FB-A41D-9CC29415685D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E3109-2B52-4738-928A-F7125818F0D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341C4-4C0D-4BED-9235-74E019B48B8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46FDEC34-FCB4-4EAC-9BEA-21A661EFE34B}"/>
              </a:ext>
            </a:extLst>
          </p:cNvPr>
          <p:cNvSpPr>
            <a:spLocks/>
          </p:cNvSpPr>
          <p:nvPr userDrawn="1"/>
        </p:nvSpPr>
        <p:spPr bwMode="black">
          <a:xfrm>
            <a:off x="289323" y="4884723"/>
            <a:ext cx="403621" cy="113107"/>
          </a:xfrm>
          <a:custGeom>
            <a:avLst/>
            <a:gdLst>
              <a:gd name="connsiteX0" fmla="*/ 135721 w 1078169"/>
              <a:gd name="connsiteY0" fmla="*/ 71284 h 302134"/>
              <a:gd name="connsiteX1" fmla="*/ 109085 w 1078169"/>
              <a:gd name="connsiteY1" fmla="*/ 189249 h 302134"/>
              <a:gd name="connsiteX2" fmla="*/ 161091 w 1078169"/>
              <a:gd name="connsiteY2" fmla="*/ 189249 h 302134"/>
              <a:gd name="connsiteX3" fmla="*/ 394483 w 1078169"/>
              <a:gd name="connsiteY3" fmla="*/ 66210 h 302134"/>
              <a:gd name="connsiteX4" fmla="*/ 374189 w 1078169"/>
              <a:gd name="connsiteY4" fmla="*/ 89042 h 302134"/>
              <a:gd name="connsiteX5" fmla="*/ 418583 w 1078169"/>
              <a:gd name="connsiteY5" fmla="*/ 123290 h 302134"/>
              <a:gd name="connsiteX6" fmla="*/ 499763 w 1078169"/>
              <a:gd name="connsiteY6" fmla="*/ 210811 h 302134"/>
              <a:gd name="connsiteX7" fmla="*/ 422389 w 1078169"/>
              <a:gd name="connsiteY7" fmla="*/ 295797 h 302134"/>
              <a:gd name="connsiteX8" fmla="*/ 287933 w 1078169"/>
              <a:gd name="connsiteY8" fmla="*/ 281844 h 302134"/>
              <a:gd name="connsiteX9" fmla="*/ 287933 w 1078169"/>
              <a:gd name="connsiteY9" fmla="*/ 213348 h 302134"/>
              <a:gd name="connsiteX10" fmla="*/ 367845 w 1078169"/>
              <a:gd name="connsiteY10" fmla="*/ 242522 h 302134"/>
              <a:gd name="connsiteX11" fmla="*/ 412241 w 1078169"/>
              <a:gd name="connsiteY11" fmla="*/ 209543 h 302134"/>
              <a:gd name="connsiteX12" fmla="*/ 381797 w 1078169"/>
              <a:gd name="connsiteY12" fmla="*/ 176564 h 302134"/>
              <a:gd name="connsiteX13" fmla="*/ 394483 w 1078169"/>
              <a:gd name="connsiteY13" fmla="*/ 66210 h 302134"/>
              <a:gd name="connsiteX14" fmla="*/ 894245 w 1078169"/>
              <a:gd name="connsiteY14" fmla="*/ 9131 h 302134"/>
              <a:gd name="connsiteX15" fmla="*/ 972889 w 1078169"/>
              <a:gd name="connsiteY15" fmla="*/ 9131 h 302134"/>
              <a:gd name="connsiteX16" fmla="*/ 972889 w 1078169"/>
              <a:gd name="connsiteY16" fmla="*/ 236181 h 302134"/>
              <a:gd name="connsiteX17" fmla="*/ 1078169 w 1078169"/>
              <a:gd name="connsiteY17" fmla="*/ 236181 h 302134"/>
              <a:gd name="connsiteX18" fmla="*/ 1078169 w 1078169"/>
              <a:gd name="connsiteY18" fmla="*/ 295797 h 302134"/>
              <a:gd name="connsiteX19" fmla="*/ 894245 w 1078169"/>
              <a:gd name="connsiteY19" fmla="*/ 295797 h 302134"/>
              <a:gd name="connsiteX20" fmla="*/ 564453 w 1078169"/>
              <a:gd name="connsiteY20" fmla="*/ 9131 h 302134"/>
              <a:gd name="connsiteX21" fmla="*/ 650707 w 1078169"/>
              <a:gd name="connsiteY21" fmla="*/ 9131 h 302134"/>
              <a:gd name="connsiteX22" fmla="*/ 690029 w 1078169"/>
              <a:gd name="connsiteY22" fmla="*/ 181638 h 302134"/>
              <a:gd name="connsiteX23" fmla="*/ 730617 w 1078169"/>
              <a:gd name="connsiteY23" fmla="*/ 9131 h 302134"/>
              <a:gd name="connsiteX24" fmla="*/ 816873 w 1078169"/>
              <a:gd name="connsiteY24" fmla="*/ 9131 h 302134"/>
              <a:gd name="connsiteX25" fmla="*/ 854925 w 1078169"/>
              <a:gd name="connsiteY25" fmla="*/ 295797 h 302134"/>
              <a:gd name="connsiteX26" fmla="*/ 773745 w 1078169"/>
              <a:gd name="connsiteY26" fmla="*/ 295797 h 302134"/>
              <a:gd name="connsiteX27" fmla="*/ 759793 w 1078169"/>
              <a:gd name="connsiteY27" fmla="*/ 114411 h 302134"/>
              <a:gd name="connsiteX28" fmla="*/ 721739 w 1078169"/>
              <a:gd name="connsiteY28" fmla="*/ 295797 h 302134"/>
              <a:gd name="connsiteX29" fmla="*/ 658317 w 1078169"/>
              <a:gd name="connsiteY29" fmla="*/ 295797 h 302134"/>
              <a:gd name="connsiteX30" fmla="*/ 621533 w 1078169"/>
              <a:gd name="connsiteY30" fmla="*/ 114411 h 302134"/>
              <a:gd name="connsiteX31" fmla="*/ 607581 w 1078169"/>
              <a:gd name="connsiteY31" fmla="*/ 295797 h 302134"/>
              <a:gd name="connsiteX32" fmla="*/ 526401 w 1078169"/>
              <a:gd name="connsiteY32" fmla="*/ 295797 h 302134"/>
              <a:gd name="connsiteX33" fmla="*/ 86253 w 1078169"/>
              <a:gd name="connsiteY33" fmla="*/ 9131 h 302134"/>
              <a:gd name="connsiteX34" fmla="*/ 183923 w 1078169"/>
              <a:gd name="connsiteY34" fmla="*/ 9131 h 302134"/>
              <a:gd name="connsiteX35" fmla="*/ 270177 w 1078169"/>
              <a:gd name="connsiteY35" fmla="*/ 295797 h 302134"/>
              <a:gd name="connsiteX36" fmla="*/ 183923 w 1078169"/>
              <a:gd name="connsiteY36" fmla="*/ 295797 h 302134"/>
              <a:gd name="connsiteX37" fmla="*/ 172507 w 1078169"/>
              <a:gd name="connsiteY37" fmla="*/ 243791 h 302134"/>
              <a:gd name="connsiteX38" fmla="*/ 97669 w 1078169"/>
              <a:gd name="connsiteY38" fmla="*/ 243791 h 302134"/>
              <a:gd name="connsiteX39" fmla="*/ 86253 w 1078169"/>
              <a:gd name="connsiteY39" fmla="*/ 295797 h 302134"/>
              <a:gd name="connsiteX40" fmla="*/ 0 w 1078169"/>
              <a:gd name="connsiteY40" fmla="*/ 295797 h 302134"/>
              <a:gd name="connsiteX41" fmla="*/ 416643 w 1078169"/>
              <a:gd name="connsiteY41" fmla="*/ 173 h 302134"/>
              <a:gd name="connsiteX42" fmla="*/ 478201 w 1078169"/>
              <a:gd name="connsiteY42" fmla="*/ 14205 h 302134"/>
              <a:gd name="connsiteX43" fmla="*/ 478201 w 1078169"/>
              <a:gd name="connsiteY43" fmla="*/ 89043 h 302134"/>
              <a:gd name="connsiteX44" fmla="*/ 294277 w 1078169"/>
              <a:gd name="connsiteY44" fmla="*/ 109337 h 302134"/>
              <a:gd name="connsiteX45" fmla="*/ 416643 w 1078169"/>
              <a:gd name="connsiteY45" fmla="*/ 173 h 30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78169" h="302134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rgbClr val="10069F"/>
          </a:solidFill>
          <a:ln w="1268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baseline="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55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7083">
          <p15:clr>
            <a:srgbClr val="547EBF"/>
          </p15:clr>
        </p15:guide>
        <p15:guide id="2" orient="horz" pos="863">
          <p15:clr>
            <a:srgbClr val="547EBF"/>
          </p15:clr>
        </p15:guide>
        <p15:guide id="3" pos="243">
          <p15:clr>
            <a:srgbClr val="547EBF"/>
          </p15:clr>
        </p15:guide>
        <p15:guide id="4" orient="horz" pos="3811">
          <p15:clr>
            <a:srgbClr val="547EBF"/>
          </p15:clr>
        </p15:guide>
        <p15:guide id="5" orient="horz" pos="3958">
          <p15:clr>
            <a:srgbClr val="547EBF"/>
          </p15:clr>
        </p15:guide>
        <p15:guide id="7" orient="horz" pos="745">
          <p15:clr>
            <a:srgbClr val="547EBF"/>
          </p15:clr>
        </p15:guide>
        <p15:guide id="8" orient="horz" pos="273">
          <p15:clr>
            <a:srgbClr val="547EBF"/>
          </p15:clr>
        </p15:guide>
        <p15:guide id="9" orient="horz" pos="509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 preserve="1">
  <p:cSld name="End slide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Hide background Logo">
            <a:extLst>
              <a:ext uri="{FF2B5EF4-FFF2-40B4-BE49-F238E27FC236}">
                <a16:creationId xmlns:a16="http://schemas.microsoft.com/office/drawing/2014/main" id="{0C3579B9-3ADA-4588-BB3E-E3EBFB6BF267}"/>
              </a:ext>
            </a:extLst>
          </p:cNvPr>
          <p:cNvSpPr/>
          <p:nvPr userDrawn="1"/>
        </p:nvSpPr>
        <p:spPr>
          <a:xfrm>
            <a:off x="2547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noFill/>
            </a:endParaRPr>
          </a:p>
        </p:txBody>
      </p:sp>
      <p:grpSp>
        <p:nvGrpSpPr>
          <p:cNvPr id="42" name="Grid Decoration">
            <a:extLst>
              <a:ext uri="{FF2B5EF4-FFF2-40B4-BE49-F238E27FC236}">
                <a16:creationId xmlns:a16="http://schemas.microsoft.com/office/drawing/2014/main" id="{8F70B469-5ED5-4570-8D58-BA071F46B914}"/>
              </a:ext>
            </a:extLst>
          </p:cNvPr>
          <p:cNvGrpSpPr/>
          <p:nvPr/>
        </p:nvGrpSpPr>
        <p:grpSpPr bwMode="ltGray">
          <a:xfrm flipH="1">
            <a:off x="0" y="0"/>
            <a:ext cx="9144000" cy="5143500"/>
            <a:chOff x="1200" y="-446400"/>
            <a:chExt cx="12192000" cy="68580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0ADC78-9949-4FBB-A175-E501ED9162FB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91860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B44016-66B0-4E2E-BCED-C9CE40DE18C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99348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955A00-9F62-4DD8-A095-D8BF428B101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106836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F2CC4B7-89C1-4B8A-BC0D-231CC2EA6BD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11432400" y="-4464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51C1756-0D22-4BF0-97A1-FBE27C9E8B5B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944400" y="455400"/>
              <a:ext cx="82488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BE7224-2A0D-4F58-A43F-748C3E4ECD0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944400" y="1391400"/>
              <a:ext cx="82488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DC6495-C889-47B6-9B12-993370440A8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3944400" y="2326960"/>
              <a:ext cx="0" cy="408464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46DF58-B7B0-456A-9F6A-B6A27182305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8437200" y="-44596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FD560-CBED-401C-9A39-15B1E50E0B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7688400" y="-445520"/>
              <a:ext cx="0" cy="685712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3795F4-52D0-485C-8912-D428ADACEAF7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" y="2327400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CD295C-95AB-4825-87D7-B3A7F8DCFDD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6939600" y="-44596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EA2067-06E6-4FB3-A618-7AA7C1C0111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6190800" y="-44552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126F36-B98E-46D3-B603-5E778BC5212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5442000" y="-44508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BC02083-9AF7-4E76-94A4-CD5D9F2E6B8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4693200" y="-44464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BEE4F6-8A6B-4068-B86D-89DFDC70E62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3944400" y="-4442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69DD162C-D02B-4608-B9D0-D160456CEF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1878" y="2255850"/>
            <a:ext cx="2254922" cy="2281622"/>
          </a:xfrm>
        </p:spPr>
        <p:txBody>
          <a:bodyPr/>
          <a:lstStyle>
            <a:lvl1pPr>
              <a:defRPr sz="4050" b="1" baseline="0">
                <a:solidFill>
                  <a:schemeClr val="bg1"/>
                </a:solidFill>
              </a:defRPr>
            </a:lvl1pPr>
            <a:lvl2pPr>
              <a:defRPr sz="4050" baseline="0">
                <a:solidFill>
                  <a:schemeClr val="bg1"/>
                </a:solidFill>
              </a:defRPr>
            </a:lvl2pPr>
            <a:lvl3pPr>
              <a:defRPr sz="4050" baseline="0">
                <a:solidFill>
                  <a:schemeClr val="bg1"/>
                </a:solidFill>
              </a:defRPr>
            </a:lvl3pPr>
            <a:lvl4pPr>
              <a:defRPr sz="4050" baseline="0">
                <a:solidFill>
                  <a:schemeClr val="bg1"/>
                </a:solidFill>
              </a:defRPr>
            </a:lvl4pPr>
            <a:lvl5pPr>
              <a:defRPr sz="40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Thanks</a:t>
            </a:r>
          </a:p>
          <a:p>
            <a:pPr lvl="1"/>
            <a:endParaRPr lang="en-US" dirty="0"/>
          </a:p>
        </p:txBody>
      </p:sp>
      <p:sp>
        <p:nvSpPr>
          <p:cNvPr id="39" name="MIO_AGENDA_IGNORE_NAVIGATION" hidden="1">
            <a:extLst>
              <a:ext uri="{FF2B5EF4-FFF2-40B4-BE49-F238E27FC236}">
                <a16:creationId xmlns:a16="http://schemas.microsoft.com/office/drawing/2014/main" id="{C3FBE8F4-38D0-493A-A7BB-33E9441676CE}"/>
              </a:ext>
            </a:extLst>
          </p:cNvPr>
          <p:cNvSpPr/>
          <p:nvPr/>
        </p:nvSpPr>
        <p:spPr>
          <a:xfrm>
            <a:off x="884310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40" name="MIO_AGENDA_IGNORE_CHAPTER_REFERENCE" hidden="1">
            <a:extLst>
              <a:ext uri="{FF2B5EF4-FFF2-40B4-BE49-F238E27FC236}">
                <a16:creationId xmlns:a16="http://schemas.microsoft.com/office/drawing/2014/main" id="{F94A61A7-7AEE-4282-83AB-F464ED2636DA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43" name="MIO_AGENDA_LAST_SLIDE" hidden="1">
            <a:extLst>
              <a:ext uri="{FF2B5EF4-FFF2-40B4-BE49-F238E27FC236}">
                <a16:creationId xmlns:a16="http://schemas.microsoft.com/office/drawing/2014/main" id="{7049BCE7-7BC9-455B-8C84-08F8B9A0FB1E}"/>
              </a:ext>
            </a:extLst>
          </p:cNvPr>
          <p:cNvSpPr/>
          <p:nvPr/>
        </p:nvSpPr>
        <p:spPr>
          <a:xfrm>
            <a:off x="8183820" y="86321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45" name="Logo">
            <a:extLst>
              <a:ext uri="{FF2B5EF4-FFF2-40B4-BE49-F238E27FC236}">
                <a16:creationId xmlns:a16="http://schemas.microsoft.com/office/drawing/2014/main" id="{562F8F28-5BE4-41C6-8A66-09C03AA22E21}"/>
              </a:ext>
            </a:extLst>
          </p:cNvPr>
          <p:cNvSpPr>
            <a:spLocks noChangeAspect="1"/>
          </p:cNvSpPr>
          <p:nvPr/>
        </p:nvSpPr>
        <p:spPr bwMode="black">
          <a:xfrm>
            <a:off x="7583931" y="325041"/>
            <a:ext cx="1270748" cy="351309"/>
          </a:xfrm>
          <a:custGeom>
            <a:avLst/>
            <a:gdLst>
              <a:gd name="connsiteX0" fmla="*/ 322580 w 2575560"/>
              <a:gd name="connsiteY0" fmla="*/ 171554 h 719869"/>
              <a:gd name="connsiteX1" fmla="*/ 261620 w 2575560"/>
              <a:gd name="connsiteY1" fmla="*/ 452224 h 719869"/>
              <a:gd name="connsiteX2" fmla="*/ 384810 w 2575560"/>
              <a:gd name="connsiteY2" fmla="*/ 452224 h 719869"/>
              <a:gd name="connsiteX3" fmla="*/ 941070 w 2575560"/>
              <a:gd name="connsiteY3" fmla="*/ 157584 h 719869"/>
              <a:gd name="connsiteX4" fmla="*/ 892810 w 2575560"/>
              <a:gd name="connsiteY4" fmla="*/ 212194 h 719869"/>
              <a:gd name="connsiteX5" fmla="*/ 998220 w 2575560"/>
              <a:gd name="connsiteY5" fmla="*/ 293474 h 719869"/>
              <a:gd name="connsiteX6" fmla="*/ 1195070 w 2575560"/>
              <a:gd name="connsiteY6" fmla="*/ 500484 h 719869"/>
              <a:gd name="connsiteX7" fmla="*/ 1009650 w 2575560"/>
              <a:gd name="connsiteY7" fmla="*/ 703684 h 719869"/>
              <a:gd name="connsiteX8" fmla="*/ 687070 w 2575560"/>
              <a:gd name="connsiteY8" fmla="*/ 671934 h 719869"/>
              <a:gd name="connsiteX9" fmla="*/ 687070 w 2575560"/>
              <a:gd name="connsiteY9" fmla="*/ 506834 h 719869"/>
              <a:gd name="connsiteX10" fmla="*/ 876300 w 2575560"/>
              <a:gd name="connsiteY10" fmla="*/ 577954 h 719869"/>
              <a:gd name="connsiteX11" fmla="*/ 981710 w 2575560"/>
              <a:gd name="connsiteY11" fmla="*/ 500484 h 719869"/>
              <a:gd name="connsiteX12" fmla="*/ 909320 w 2575560"/>
              <a:gd name="connsiteY12" fmla="*/ 420474 h 719869"/>
              <a:gd name="connsiteX13" fmla="*/ 941070 w 2575560"/>
              <a:gd name="connsiteY13" fmla="*/ 157584 h 719869"/>
              <a:gd name="connsiteX14" fmla="*/ 2136140 w 2575560"/>
              <a:gd name="connsiteY14" fmla="*/ 20424 h 719869"/>
              <a:gd name="connsiteX15" fmla="*/ 2321560 w 2575560"/>
              <a:gd name="connsiteY15" fmla="*/ 20424 h 719869"/>
              <a:gd name="connsiteX16" fmla="*/ 2321560 w 2575560"/>
              <a:gd name="connsiteY16" fmla="*/ 562714 h 719869"/>
              <a:gd name="connsiteX17" fmla="*/ 2575560 w 2575560"/>
              <a:gd name="connsiteY17" fmla="*/ 562714 h 719869"/>
              <a:gd name="connsiteX18" fmla="*/ 2575560 w 2575560"/>
              <a:gd name="connsiteY18" fmla="*/ 706224 h 719869"/>
              <a:gd name="connsiteX19" fmla="*/ 2136140 w 2575560"/>
              <a:gd name="connsiteY19" fmla="*/ 706224 h 719869"/>
              <a:gd name="connsiteX20" fmla="*/ 1346200 w 2575560"/>
              <a:gd name="connsiteY20" fmla="*/ 20424 h 719869"/>
              <a:gd name="connsiteX21" fmla="*/ 1551940 w 2575560"/>
              <a:gd name="connsiteY21" fmla="*/ 20424 h 719869"/>
              <a:gd name="connsiteX22" fmla="*/ 1648460 w 2575560"/>
              <a:gd name="connsiteY22" fmla="*/ 431904 h 719869"/>
              <a:gd name="connsiteX23" fmla="*/ 1743710 w 2575560"/>
              <a:gd name="connsiteY23" fmla="*/ 20424 h 719869"/>
              <a:gd name="connsiteX24" fmla="*/ 1950720 w 2575560"/>
              <a:gd name="connsiteY24" fmla="*/ 20424 h 719869"/>
              <a:gd name="connsiteX25" fmla="*/ 2039620 w 2575560"/>
              <a:gd name="connsiteY25" fmla="*/ 706224 h 719869"/>
              <a:gd name="connsiteX26" fmla="*/ 1846580 w 2575560"/>
              <a:gd name="connsiteY26" fmla="*/ 706224 h 719869"/>
              <a:gd name="connsiteX27" fmla="*/ 1813560 w 2575560"/>
              <a:gd name="connsiteY27" fmla="*/ 274424 h 719869"/>
              <a:gd name="connsiteX28" fmla="*/ 1723390 w 2575560"/>
              <a:gd name="connsiteY28" fmla="*/ 706224 h 719869"/>
              <a:gd name="connsiteX29" fmla="*/ 1572260 w 2575560"/>
              <a:gd name="connsiteY29" fmla="*/ 706224 h 719869"/>
              <a:gd name="connsiteX30" fmla="*/ 1483360 w 2575560"/>
              <a:gd name="connsiteY30" fmla="*/ 274424 h 719869"/>
              <a:gd name="connsiteX31" fmla="*/ 1449070 w 2575560"/>
              <a:gd name="connsiteY31" fmla="*/ 706224 h 719869"/>
              <a:gd name="connsiteX32" fmla="*/ 1257300 w 2575560"/>
              <a:gd name="connsiteY32" fmla="*/ 706224 h 719869"/>
              <a:gd name="connsiteX33" fmla="*/ 205740 w 2575560"/>
              <a:gd name="connsiteY33" fmla="*/ 20424 h 719869"/>
              <a:gd name="connsiteX34" fmla="*/ 439420 w 2575560"/>
              <a:gd name="connsiteY34" fmla="*/ 20424 h 719869"/>
              <a:gd name="connsiteX35" fmla="*/ 645160 w 2575560"/>
              <a:gd name="connsiteY35" fmla="*/ 706224 h 719869"/>
              <a:gd name="connsiteX36" fmla="*/ 439420 w 2575560"/>
              <a:gd name="connsiteY36" fmla="*/ 706224 h 719869"/>
              <a:gd name="connsiteX37" fmla="*/ 411480 w 2575560"/>
              <a:gd name="connsiteY37" fmla="*/ 583034 h 719869"/>
              <a:gd name="connsiteX38" fmla="*/ 232410 w 2575560"/>
              <a:gd name="connsiteY38" fmla="*/ 583034 h 719869"/>
              <a:gd name="connsiteX39" fmla="*/ 204470 w 2575560"/>
              <a:gd name="connsiteY39" fmla="*/ 706224 h 719869"/>
              <a:gd name="connsiteX40" fmla="*/ 0 w 2575560"/>
              <a:gd name="connsiteY40" fmla="*/ 706224 h 719869"/>
              <a:gd name="connsiteX41" fmla="*/ 994112 w 2575560"/>
              <a:gd name="connsiteY41" fmla="*/ 422 h 719869"/>
              <a:gd name="connsiteX42" fmla="*/ 1140459 w 2575560"/>
              <a:gd name="connsiteY42" fmla="*/ 34395 h 719869"/>
              <a:gd name="connsiteX43" fmla="*/ 1140459 w 2575560"/>
              <a:gd name="connsiteY43" fmla="*/ 212195 h 719869"/>
              <a:gd name="connsiteX44" fmla="*/ 701040 w 2575560"/>
              <a:gd name="connsiteY44" fmla="*/ 260455 h 719869"/>
              <a:gd name="connsiteX45" fmla="*/ 994112 w 2575560"/>
              <a:gd name="connsiteY45" fmla="*/ 422 h 71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75560" h="719869">
                <a:moveTo>
                  <a:pt x="322580" y="171554"/>
                </a:moveTo>
                <a:lnTo>
                  <a:pt x="261620" y="452224"/>
                </a:lnTo>
                <a:lnTo>
                  <a:pt x="384810" y="452224"/>
                </a:lnTo>
                <a:close/>
                <a:moveTo>
                  <a:pt x="941070" y="157584"/>
                </a:moveTo>
                <a:cubicBezTo>
                  <a:pt x="900430" y="170284"/>
                  <a:pt x="892810" y="191874"/>
                  <a:pt x="892810" y="212194"/>
                </a:cubicBezTo>
                <a:cubicBezTo>
                  <a:pt x="892810" y="261724"/>
                  <a:pt x="955040" y="276964"/>
                  <a:pt x="998220" y="293474"/>
                </a:cubicBezTo>
                <a:cubicBezTo>
                  <a:pt x="1069340" y="320144"/>
                  <a:pt x="1195070" y="355704"/>
                  <a:pt x="1195070" y="500484"/>
                </a:cubicBezTo>
                <a:cubicBezTo>
                  <a:pt x="1195070" y="589384"/>
                  <a:pt x="1109980" y="673204"/>
                  <a:pt x="1009650" y="703684"/>
                </a:cubicBezTo>
                <a:cubicBezTo>
                  <a:pt x="885190" y="741784"/>
                  <a:pt x="763270" y="704954"/>
                  <a:pt x="687070" y="671934"/>
                </a:cubicBezTo>
                <a:lnTo>
                  <a:pt x="687070" y="506834"/>
                </a:lnTo>
                <a:cubicBezTo>
                  <a:pt x="750570" y="552554"/>
                  <a:pt x="806450" y="576684"/>
                  <a:pt x="876300" y="577954"/>
                </a:cubicBezTo>
                <a:cubicBezTo>
                  <a:pt x="918210" y="579224"/>
                  <a:pt x="981710" y="558904"/>
                  <a:pt x="981710" y="500484"/>
                </a:cubicBezTo>
                <a:cubicBezTo>
                  <a:pt x="981710" y="449684"/>
                  <a:pt x="935990" y="434444"/>
                  <a:pt x="909320" y="420474"/>
                </a:cubicBezTo>
                <a:cubicBezTo>
                  <a:pt x="758190" y="337924"/>
                  <a:pt x="803910" y="171554"/>
                  <a:pt x="941070" y="157584"/>
                </a:cubicBezTo>
                <a:close/>
                <a:moveTo>
                  <a:pt x="2136140" y="20424"/>
                </a:moveTo>
                <a:lnTo>
                  <a:pt x="2321560" y="20424"/>
                </a:lnTo>
                <a:lnTo>
                  <a:pt x="2321560" y="562714"/>
                </a:lnTo>
                <a:lnTo>
                  <a:pt x="2575560" y="562714"/>
                </a:lnTo>
                <a:lnTo>
                  <a:pt x="2575560" y="706224"/>
                </a:lnTo>
                <a:lnTo>
                  <a:pt x="2136140" y="706224"/>
                </a:lnTo>
                <a:close/>
                <a:moveTo>
                  <a:pt x="1346200" y="20424"/>
                </a:moveTo>
                <a:lnTo>
                  <a:pt x="1551940" y="20424"/>
                </a:lnTo>
                <a:lnTo>
                  <a:pt x="1648460" y="431904"/>
                </a:lnTo>
                <a:lnTo>
                  <a:pt x="1743710" y="20424"/>
                </a:lnTo>
                <a:lnTo>
                  <a:pt x="1950720" y="20424"/>
                </a:lnTo>
                <a:lnTo>
                  <a:pt x="2039620" y="706224"/>
                </a:lnTo>
                <a:lnTo>
                  <a:pt x="1846580" y="706224"/>
                </a:lnTo>
                <a:lnTo>
                  <a:pt x="1813560" y="274424"/>
                </a:lnTo>
                <a:lnTo>
                  <a:pt x="1723390" y="706224"/>
                </a:lnTo>
                <a:lnTo>
                  <a:pt x="1572260" y="706224"/>
                </a:lnTo>
                <a:lnTo>
                  <a:pt x="1483360" y="274424"/>
                </a:lnTo>
                <a:lnTo>
                  <a:pt x="1449070" y="706224"/>
                </a:lnTo>
                <a:lnTo>
                  <a:pt x="1257300" y="706224"/>
                </a:lnTo>
                <a:close/>
                <a:moveTo>
                  <a:pt x="205740" y="20424"/>
                </a:moveTo>
                <a:lnTo>
                  <a:pt x="439420" y="20424"/>
                </a:lnTo>
                <a:lnTo>
                  <a:pt x="645160" y="706224"/>
                </a:lnTo>
                <a:lnTo>
                  <a:pt x="439420" y="706224"/>
                </a:lnTo>
                <a:lnTo>
                  <a:pt x="411480" y="583034"/>
                </a:lnTo>
                <a:lnTo>
                  <a:pt x="232410" y="583034"/>
                </a:lnTo>
                <a:lnTo>
                  <a:pt x="204470" y="706224"/>
                </a:lnTo>
                <a:lnTo>
                  <a:pt x="0" y="706224"/>
                </a:lnTo>
                <a:close/>
                <a:moveTo>
                  <a:pt x="994112" y="422"/>
                </a:moveTo>
                <a:cubicBezTo>
                  <a:pt x="1046321" y="2724"/>
                  <a:pt x="1097597" y="14392"/>
                  <a:pt x="1140459" y="34395"/>
                </a:cubicBezTo>
                <a:cubicBezTo>
                  <a:pt x="1143000" y="75035"/>
                  <a:pt x="1146809" y="118215"/>
                  <a:pt x="1140459" y="212195"/>
                </a:cubicBezTo>
                <a:cubicBezTo>
                  <a:pt x="970280" y="63605"/>
                  <a:pt x="703580" y="123295"/>
                  <a:pt x="701040" y="260455"/>
                </a:cubicBezTo>
                <a:cubicBezTo>
                  <a:pt x="672465" y="70907"/>
                  <a:pt x="837486" y="-6483"/>
                  <a:pt x="994112" y="42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aphic 4907">
            <a:extLst>
              <a:ext uri="{FF2B5EF4-FFF2-40B4-BE49-F238E27FC236}">
                <a16:creationId xmlns:a16="http://schemas.microsoft.com/office/drawing/2014/main" id="{22AFA129-B012-46CD-AC08-0FE087D3976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black">
          <a:xfrm>
            <a:off x="6533781" y="2381683"/>
            <a:ext cx="249519" cy="349172"/>
            <a:chOff x="24624313" y="3946220"/>
            <a:chExt cx="1065476" cy="1490999"/>
          </a:xfrm>
          <a:solidFill>
            <a:srgbClr val="FFFFFF"/>
          </a:solidFill>
        </p:grpSpPr>
        <p:sp>
          <p:nvSpPr>
            <p:cNvPr id="47" name="Vrije vorm: vorm 4910">
              <a:extLst>
                <a:ext uri="{FF2B5EF4-FFF2-40B4-BE49-F238E27FC236}">
                  <a16:creationId xmlns:a16="http://schemas.microsoft.com/office/drawing/2014/main" id="{FAC3AB7A-2583-4658-9136-BA324BD78711}"/>
                </a:ext>
              </a:extLst>
            </p:cNvPr>
            <p:cNvSpPr/>
            <p:nvPr/>
          </p:nvSpPr>
          <p:spPr bwMode="black">
            <a:xfrm>
              <a:off x="24624313" y="3946220"/>
              <a:ext cx="1065476" cy="1490999"/>
            </a:xfrm>
            <a:custGeom>
              <a:avLst/>
              <a:gdLst>
                <a:gd name="connsiteX0" fmla="*/ 967708 w 1065476"/>
                <a:gd name="connsiteY0" fmla="*/ 192139 h 1490999"/>
                <a:gd name="connsiteX1" fmla="*/ 533474 w 1065476"/>
                <a:gd name="connsiteY1" fmla="*/ 0 h 1490999"/>
                <a:gd name="connsiteX2" fmla="*/ 99239 w 1065476"/>
                <a:gd name="connsiteY2" fmla="*/ 192139 h 1490999"/>
                <a:gd name="connsiteX3" fmla="*/ 7012 w 1065476"/>
                <a:gd name="connsiteY3" fmla="*/ 534147 h 1490999"/>
                <a:gd name="connsiteX4" fmla="*/ 506574 w 1065476"/>
                <a:gd name="connsiteY4" fmla="*/ 1452571 h 1490999"/>
                <a:gd name="connsiteX5" fmla="*/ 533474 w 1065476"/>
                <a:gd name="connsiteY5" fmla="*/ 1490999 h 1490999"/>
                <a:gd name="connsiteX6" fmla="*/ 560373 w 1065476"/>
                <a:gd name="connsiteY6" fmla="*/ 1452571 h 1490999"/>
                <a:gd name="connsiteX7" fmla="*/ 1059934 w 1065476"/>
                <a:gd name="connsiteY7" fmla="*/ 534147 h 1490999"/>
                <a:gd name="connsiteX8" fmla="*/ 967708 w 1065476"/>
                <a:gd name="connsiteY8" fmla="*/ 192139 h 1490999"/>
                <a:gd name="connsiteX9" fmla="*/ 994608 w 1065476"/>
                <a:gd name="connsiteY9" fmla="*/ 522618 h 1490999"/>
                <a:gd name="connsiteX10" fmla="*/ 529631 w 1065476"/>
                <a:gd name="connsiteY10" fmla="*/ 1379559 h 1490999"/>
                <a:gd name="connsiteX11" fmla="*/ 68497 w 1065476"/>
                <a:gd name="connsiteY11" fmla="*/ 522618 h 1490999"/>
                <a:gd name="connsiteX12" fmla="*/ 145353 w 1065476"/>
                <a:gd name="connsiteY12" fmla="*/ 230567 h 1490999"/>
                <a:gd name="connsiteX13" fmla="*/ 529631 w 1065476"/>
                <a:gd name="connsiteY13" fmla="*/ 57642 h 1490999"/>
                <a:gd name="connsiteX14" fmla="*/ 913909 w 1065476"/>
                <a:gd name="connsiteY14" fmla="*/ 230567 h 1490999"/>
                <a:gd name="connsiteX15" fmla="*/ 994608 w 1065476"/>
                <a:gd name="connsiteY15" fmla="*/ 522618 h 14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5476" h="1490999">
                  <a:moveTo>
                    <a:pt x="967708" y="192139"/>
                  </a:moveTo>
                  <a:cubicBezTo>
                    <a:pt x="867795" y="73013"/>
                    <a:pt x="702556" y="0"/>
                    <a:pt x="533474" y="0"/>
                  </a:cubicBezTo>
                  <a:cubicBezTo>
                    <a:pt x="364390" y="0"/>
                    <a:pt x="199151" y="73013"/>
                    <a:pt x="99239" y="192139"/>
                  </a:cubicBezTo>
                  <a:cubicBezTo>
                    <a:pt x="18540" y="292051"/>
                    <a:pt x="-16045" y="411178"/>
                    <a:pt x="7012" y="534147"/>
                  </a:cubicBezTo>
                  <a:cubicBezTo>
                    <a:pt x="49283" y="757028"/>
                    <a:pt x="487360" y="1425672"/>
                    <a:pt x="506574" y="1452571"/>
                  </a:cubicBezTo>
                  <a:lnTo>
                    <a:pt x="533474" y="1490999"/>
                  </a:lnTo>
                  <a:lnTo>
                    <a:pt x="560373" y="1452571"/>
                  </a:lnTo>
                  <a:cubicBezTo>
                    <a:pt x="579586" y="1421829"/>
                    <a:pt x="1021506" y="745500"/>
                    <a:pt x="1059934" y="534147"/>
                  </a:cubicBezTo>
                  <a:cubicBezTo>
                    <a:pt x="1079148" y="407335"/>
                    <a:pt x="1048406" y="288209"/>
                    <a:pt x="967708" y="192139"/>
                  </a:cubicBezTo>
                  <a:moveTo>
                    <a:pt x="994608" y="522618"/>
                  </a:moveTo>
                  <a:cubicBezTo>
                    <a:pt x="963865" y="691701"/>
                    <a:pt x="629543" y="1225847"/>
                    <a:pt x="529631" y="1379559"/>
                  </a:cubicBezTo>
                  <a:cubicBezTo>
                    <a:pt x="433561" y="1229690"/>
                    <a:pt x="99239" y="703229"/>
                    <a:pt x="68497" y="522618"/>
                  </a:cubicBezTo>
                  <a:cubicBezTo>
                    <a:pt x="45440" y="388121"/>
                    <a:pt x="95396" y="288209"/>
                    <a:pt x="145353" y="230567"/>
                  </a:cubicBezTo>
                  <a:cubicBezTo>
                    <a:pt x="233736" y="126812"/>
                    <a:pt x="379763" y="57642"/>
                    <a:pt x="529631" y="57642"/>
                  </a:cubicBezTo>
                  <a:cubicBezTo>
                    <a:pt x="679499" y="57642"/>
                    <a:pt x="825524" y="122969"/>
                    <a:pt x="913909" y="230567"/>
                  </a:cubicBezTo>
                  <a:cubicBezTo>
                    <a:pt x="967708" y="288209"/>
                    <a:pt x="1021506" y="388121"/>
                    <a:pt x="994608" y="522618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 baseline="0">
                <a:solidFill>
                  <a:schemeClr val="bg1"/>
                </a:solidFill>
              </a:endParaRPr>
            </a:p>
          </p:txBody>
        </p:sp>
        <p:sp>
          <p:nvSpPr>
            <p:cNvPr id="54" name="Vrije vorm: vorm 4911">
              <a:extLst>
                <a:ext uri="{FF2B5EF4-FFF2-40B4-BE49-F238E27FC236}">
                  <a16:creationId xmlns:a16="http://schemas.microsoft.com/office/drawing/2014/main" id="{C71F4A9C-FE68-45F4-9759-DC7F9D688760}"/>
                </a:ext>
              </a:extLst>
            </p:cNvPr>
            <p:cNvSpPr/>
            <p:nvPr/>
          </p:nvSpPr>
          <p:spPr bwMode="black">
            <a:xfrm>
              <a:off x="24877263" y="4161416"/>
              <a:ext cx="561046" cy="561046"/>
            </a:xfrm>
            <a:custGeom>
              <a:avLst/>
              <a:gdLst>
                <a:gd name="connsiteX0" fmla="*/ 280524 w 561046"/>
                <a:gd name="connsiteY0" fmla="*/ 0 h 561046"/>
                <a:gd name="connsiteX1" fmla="*/ 0 w 561046"/>
                <a:gd name="connsiteY1" fmla="*/ 280523 h 561046"/>
                <a:gd name="connsiteX2" fmla="*/ 280524 w 561046"/>
                <a:gd name="connsiteY2" fmla="*/ 561046 h 561046"/>
                <a:gd name="connsiteX3" fmla="*/ 280524 w 561046"/>
                <a:gd name="connsiteY3" fmla="*/ 499562 h 561046"/>
                <a:gd name="connsiteX4" fmla="*/ 61485 w 561046"/>
                <a:gd name="connsiteY4" fmla="*/ 280523 h 561046"/>
                <a:gd name="connsiteX5" fmla="*/ 280524 w 561046"/>
                <a:gd name="connsiteY5" fmla="*/ 61484 h 561046"/>
                <a:gd name="connsiteX6" fmla="*/ 499562 w 561046"/>
                <a:gd name="connsiteY6" fmla="*/ 280523 h 561046"/>
                <a:gd name="connsiteX7" fmla="*/ 561046 w 561046"/>
                <a:gd name="connsiteY7" fmla="*/ 280523 h 561046"/>
                <a:gd name="connsiteX8" fmla="*/ 280524 w 561046"/>
                <a:gd name="connsiteY8" fmla="*/ 0 h 56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046" h="561046">
                  <a:moveTo>
                    <a:pt x="280524" y="0"/>
                  </a:moveTo>
                  <a:cubicBezTo>
                    <a:pt x="122969" y="0"/>
                    <a:pt x="0" y="122969"/>
                    <a:pt x="0" y="280523"/>
                  </a:cubicBezTo>
                  <a:cubicBezTo>
                    <a:pt x="0" y="438077"/>
                    <a:pt x="122969" y="561046"/>
                    <a:pt x="280524" y="561046"/>
                  </a:cubicBezTo>
                  <a:lnTo>
                    <a:pt x="280524" y="499562"/>
                  </a:lnTo>
                  <a:cubicBezTo>
                    <a:pt x="157554" y="499562"/>
                    <a:pt x="61485" y="403492"/>
                    <a:pt x="61485" y="280523"/>
                  </a:cubicBezTo>
                  <a:cubicBezTo>
                    <a:pt x="61485" y="157554"/>
                    <a:pt x="157554" y="61484"/>
                    <a:pt x="280524" y="61484"/>
                  </a:cubicBezTo>
                  <a:cubicBezTo>
                    <a:pt x="403492" y="61484"/>
                    <a:pt x="499562" y="157554"/>
                    <a:pt x="499562" y="280523"/>
                  </a:cubicBezTo>
                  <a:lnTo>
                    <a:pt x="561046" y="280523"/>
                  </a:lnTo>
                  <a:cubicBezTo>
                    <a:pt x="561046" y="122969"/>
                    <a:pt x="438077" y="0"/>
                    <a:pt x="280524" y="0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aphic 4907">
            <a:extLst>
              <a:ext uri="{FF2B5EF4-FFF2-40B4-BE49-F238E27FC236}">
                <a16:creationId xmlns:a16="http://schemas.microsoft.com/office/drawing/2014/main" id="{CB81D5B0-8EBA-4ADA-B97C-1B547263B21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3725421" y="2375448"/>
            <a:ext cx="284980" cy="349172"/>
            <a:chOff x="8107365" y="4049975"/>
            <a:chExt cx="1125934" cy="1379558"/>
          </a:xfrm>
          <a:solidFill>
            <a:srgbClr val="FFFFFF"/>
          </a:solidFill>
        </p:grpSpPr>
        <p:sp>
          <p:nvSpPr>
            <p:cNvPr id="56" name="Vrije vorm: vorm 4913">
              <a:extLst>
                <a:ext uri="{FF2B5EF4-FFF2-40B4-BE49-F238E27FC236}">
                  <a16:creationId xmlns:a16="http://schemas.microsoft.com/office/drawing/2014/main" id="{D1255CF1-ACFC-4C77-8569-E24B7172CB4D}"/>
                </a:ext>
              </a:extLst>
            </p:cNvPr>
            <p:cNvSpPr/>
            <p:nvPr/>
          </p:nvSpPr>
          <p:spPr bwMode="black">
            <a:xfrm>
              <a:off x="8295662" y="4049975"/>
              <a:ext cx="753185" cy="753185"/>
            </a:xfrm>
            <a:custGeom>
              <a:avLst/>
              <a:gdLst>
                <a:gd name="connsiteX0" fmla="*/ 376593 w 753185"/>
                <a:gd name="connsiteY0" fmla="*/ 753185 h 753185"/>
                <a:gd name="connsiteX1" fmla="*/ 0 w 753185"/>
                <a:gd name="connsiteY1" fmla="*/ 376593 h 753185"/>
                <a:gd name="connsiteX2" fmla="*/ 376593 w 753185"/>
                <a:gd name="connsiteY2" fmla="*/ 0 h 753185"/>
                <a:gd name="connsiteX3" fmla="*/ 753185 w 753185"/>
                <a:gd name="connsiteY3" fmla="*/ 376593 h 753185"/>
                <a:gd name="connsiteX4" fmla="*/ 376593 w 753185"/>
                <a:gd name="connsiteY4" fmla="*/ 753185 h 753185"/>
                <a:gd name="connsiteX5" fmla="*/ 376593 w 753185"/>
                <a:gd name="connsiteY5" fmla="*/ 65327 h 753185"/>
                <a:gd name="connsiteX6" fmla="*/ 65327 w 753185"/>
                <a:gd name="connsiteY6" fmla="*/ 376593 h 753185"/>
                <a:gd name="connsiteX7" fmla="*/ 376593 w 753185"/>
                <a:gd name="connsiteY7" fmla="*/ 687858 h 753185"/>
                <a:gd name="connsiteX8" fmla="*/ 687858 w 753185"/>
                <a:gd name="connsiteY8" fmla="*/ 376593 h 753185"/>
                <a:gd name="connsiteX9" fmla="*/ 376593 w 753185"/>
                <a:gd name="connsiteY9" fmla="*/ 65327 h 7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3185" h="753185">
                  <a:moveTo>
                    <a:pt x="376593" y="753185"/>
                  </a:moveTo>
                  <a:cubicBezTo>
                    <a:pt x="169082" y="753185"/>
                    <a:pt x="0" y="584103"/>
                    <a:pt x="0" y="376593"/>
                  </a:cubicBezTo>
                  <a:cubicBezTo>
                    <a:pt x="0" y="169082"/>
                    <a:pt x="169082" y="0"/>
                    <a:pt x="376593" y="0"/>
                  </a:cubicBezTo>
                  <a:cubicBezTo>
                    <a:pt x="584103" y="0"/>
                    <a:pt x="753185" y="169082"/>
                    <a:pt x="753185" y="376593"/>
                  </a:cubicBezTo>
                  <a:cubicBezTo>
                    <a:pt x="753185" y="584103"/>
                    <a:pt x="584103" y="753185"/>
                    <a:pt x="376593" y="753185"/>
                  </a:cubicBezTo>
                  <a:moveTo>
                    <a:pt x="376593" y="65327"/>
                  </a:moveTo>
                  <a:cubicBezTo>
                    <a:pt x="203667" y="65327"/>
                    <a:pt x="65327" y="207510"/>
                    <a:pt x="65327" y="376593"/>
                  </a:cubicBezTo>
                  <a:cubicBezTo>
                    <a:pt x="65327" y="549518"/>
                    <a:pt x="207510" y="687858"/>
                    <a:pt x="376593" y="687858"/>
                  </a:cubicBezTo>
                  <a:cubicBezTo>
                    <a:pt x="545675" y="687858"/>
                    <a:pt x="687858" y="545675"/>
                    <a:pt x="687858" y="376593"/>
                  </a:cubicBezTo>
                  <a:cubicBezTo>
                    <a:pt x="687858" y="207510"/>
                    <a:pt x="549518" y="65327"/>
                    <a:pt x="376593" y="65327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/>
            </a:p>
          </p:txBody>
        </p:sp>
        <p:sp>
          <p:nvSpPr>
            <p:cNvPr id="57" name="Vrije vorm: vorm 4914">
              <a:extLst>
                <a:ext uri="{FF2B5EF4-FFF2-40B4-BE49-F238E27FC236}">
                  <a16:creationId xmlns:a16="http://schemas.microsoft.com/office/drawing/2014/main" id="{D5E9E5AC-F91B-4A84-8FE5-924686616EF7}"/>
                </a:ext>
              </a:extLst>
            </p:cNvPr>
            <p:cNvSpPr/>
            <p:nvPr/>
          </p:nvSpPr>
          <p:spPr bwMode="black">
            <a:xfrm>
              <a:off x="8107365" y="4868487"/>
              <a:ext cx="1125934" cy="561046"/>
            </a:xfrm>
            <a:custGeom>
              <a:avLst/>
              <a:gdLst>
                <a:gd name="connsiteX0" fmla="*/ 1125935 w 1125934"/>
                <a:gd name="connsiteY0" fmla="*/ 561046 h 561046"/>
                <a:gd name="connsiteX1" fmla="*/ 1064451 w 1125934"/>
                <a:gd name="connsiteY1" fmla="*/ 561046 h 561046"/>
                <a:gd name="connsiteX2" fmla="*/ 1064451 w 1125934"/>
                <a:gd name="connsiteY2" fmla="*/ 61484 h 561046"/>
                <a:gd name="connsiteX3" fmla="*/ 61485 w 1125934"/>
                <a:gd name="connsiteY3" fmla="*/ 61484 h 561046"/>
                <a:gd name="connsiteX4" fmla="*/ 61485 w 1125934"/>
                <a:gd name="connsiteY4" fmla="*/ 561046 h 561046"/>
                <a:gd name="connsiteX5" fmla="*/ 0 w 1125934"/>
                <a:gd name="connsiteY5" fmla="*/ 561046 h 561046"/>
                <a:gd name="connsiteX6" fmla="*/ 0 w 1125934"/>
                <a:gd name="connsiteY6" fmla="*/ 0 h 561046"/>
                <a:gd name="connsiteX7" fmla="*/ 1125935 w 1125934"/>
                <a:gd name="connsiteY7" fmla="*/ 0 h 56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34" h="561046">
                  <a:moveTo>
                    <a:pt x="1125935" y="561046"/>
                  </a:moveTo>
                  <a:lnTo>
                    <a:pt x="1064451" y="561046"/>
                  </a:lnTo>
                  <a:lnTo>
                    <a:pt x="1064451" y="61484"/>
                  </a:lnTo>
                  <a:lnTo>
                    <a:pt x="61485" y="61484"/>
                  </a:lnTo>
                  <a:lnTo>
                    <a:pt x="61485" y="561046"/>
                  </a:lnTo>
                  <a:lnTo>
                    <a:pt x="0" y="561046"/>
                  </a:lnTo>
                  <a:lnTo>
                    <a:pt x="0" y="0"/>
                  </a:lnTo>
                  <a:lnTo>
                    <a:pt x="1125935" y="0"/>
                  </a:lnTo>
                  <a:close/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/>
            </a:p>
          </p:txBody>
        </p:sp>
      </p:grpSp>
      <p:sp>
        <p:nvSpPr>
          <p:cNvPr id="6" name="Firstname Lastname">
            <a:extLst>
              <a:ext uri="{FF2B5EF4-FFF2-40B4-BE49-F238E27FC236}">
                <a16:creationId xmlns:a16="http://schemas.microsoft.com/office/drawing/2014/main" id="{411E9401-EC09-478E-A9B1-7F39EE0E1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3082" y="2485990"/>
            <a:ext cx="1732720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Position and Title">
            <a:extLst>
              <a:ext uri="{FF2B5EF4-FFF2-40B4-BE49-F238E27FC236}">
                <a16:creationId xmlns:a16="http://schemas.microsoft.com/office/drawing/2014/main" id="{AA8E0F45-751A-4330-8A52-962E992533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14" y="2621323"/>
            <a:ext cx="1731185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 and Title</a:t>
            </a:r>
          </a:p>
        </p:txBody>
      </p:sp>
      <p:sp>
        <p:nvSpPr>
          <p:cNvPr id="10" name="Telephone">
            <a:extLst>
              <a:ext uri="{FF2B5EF4-FFF2-40B4-BE49-F238E27FC236}">
                <a16:creationId xmlns:a16="http://schemas.microsoft.com/office/drawing/2014/main" id="{3D171C7F-54D2-4D60-BCFF-93803838E6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4314" y="3025447"/>
            <a:ext cx="1987421" cy="131576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 defTabSz="280800">
              <a:lnSpc>
                <a:spcPct val="95000"/>
              </a:lnSpc>
              <a:spcAft>
                <a:spcPts val="0"/>
              </a:spcAft>
            </a:pPr>
            <a:r>
              <a:rPr lang="en-US" sz="900" b="1" baseline="0" dirty="0">
                <a:solidFill>
                  <a:schemeClr val="bg1"/>
                </a:solidFill>
              </a:rPr>
              <a:t>+31 12 3456 7890</a:t>
            </a:r>
          </a:p>
        </p:txBody>
      </p:sp>
      <p:sp>
        <p:nvSpPr>
          <p:cNvPr id="13" name="Email">
            <a:extLst>
              <a:ext uri="{FF2B5EF4-FFF2-40B4-BE49-F238E27FC236}">
                <a16:creationId xmlns:a16="http://schemas.microsoft.com/office/drawing/2014/main" id="{0D64B803-F1AC-4FE0-A130-F5E7BB46B0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4314" y="3157023"/>
            <a:ext cx="1987415" cy="151827"/>
          </a:xfrm>
        </p:spPr>
        <p:txBody>
          <a:bodyPr/>
          <a:lstStyle>
            <a:lvl1pPr defTabSz="280800">
              <a:lnSpc>
                <a:spcPct val="95000"/>
              </a:lnSpc>
              <a:spcAft>
                <a:spcPts val="0"/>
              </a:spcAft>
              <a:defRPr sz="900" b="1" i="0" baseline="0">
                <a:solidFill>
                  <a:schemeClr val="bg1"/>
                </a:solidFill>
              </a:defRPr>
            </a:lvl1pPr>
            <a:lvl2pPr>
              <a:defRPr sz="900" b="1" i="0" baseline="0">
                <a:solidFill>
                  <a:schemeClr val="bg1"/>
                </a:solidFill>
              </a:defRPr>
            </a:lvl2pPr>
            <a:lvl3pPr>
              <a:defRPr sz="900" b="1" i="0" baseline="0">
                <a:solidFill>
                  <a:schemeClr val="bg1"/>
                </a:solidFill>
              </a:defRPr>
            </a:lvl3pPr>
            <a:lvl4pPr>
              <a:defRPr sz="900" b="1" i="0" baseline="0">
                <a:solidFill>
                  <a:schemeClr val="bg1"/>
                </a:solidFill>
              </a:defRPr>
            </a:lvl4pPr>
            <a:lvl5pPr>
              <a:defRPr sz="900" b="1" i="0" baseline="0">
                <a:solidFill>
                  <a:schemeClr val="bg1"/>
                </a:solidFill>
              </a:defRPr>
            </a:lvl5pPr>
          </a:lstStyle>
          <a:p>
            <a:pPr defTabSz="374400">
              <a:lnSpc>
                <a:spcPct val="95000"/>
              </a:lnSpc>
              <a:spcAft>
                <a:spcPts val="0"/>
              </a:spcAft>
            </a:pPr>
            <a:r>
              <a:rPr lang="en-US" sz="900" b="1" baseline="0" dirty="0">
                <a:solidFill>
                  <a:schemeClr val="bg1"/>
                </a:solidFill>
              </a:rPr>
              <a:t>firstname.lastname@asml.com</a:t>
            </a:r>
          </a:p>
        </p:txBody>
      </p:sp>
      <p:sp>
        <p:nvSpPr>
          <p:cNvPr id="15" name="Location">
            <a:extLst>
              <a:ext uri="{FF2B5EF4-FFF2-40B4-BE49-F238E27FC236}">
                <a16:creationId xmlns:a16="http://schemas.microsoft.com/office/drawing/2014/main" id="{D42C81F4-24AA-4A92-BC47-EAB39A4310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70434" y="2487530"/>
            <a:ext cx="1743063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="1" i="0" baseline="0">
                <a:solidFill>
                  <a:schemeClr val="bg1"/>
                </a:solidFill>
              </a:defRPr>
            </a:lvl2pPr>
            <a:lvl3pPr>
              <a:defRPr sz="900" b="1" i="0" baseline="0">
                <a:solidFill>
                  <a:schemeClr val="bg1"/>
                </a:solidFill>
              </a:defRPr>
            </a:lvl3pPr>
            <a:lvl4pPr>
              <a:defRPr sz="900" b="1" i="0" baseline="0">
                <a:solidFill>
                  <a:schemeClr val="bg1"/>
                </a:solidFill>
              </a:defRPr>
            </a:lvl4pPr>
            <a:lvl5pPr>
              <a:defRPr sz="900" b="1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  <a:p>
            <a:pPr lvl="1"/>
            <a:endParaRPr lang="en-US" dirty="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D709E070-026E-4274-AAE0-13E74DB3601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fld id="{DB389492-908D-414E-9B10-5FBA9AAE3E0E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C805A902-97AB-47D4-B6F2-D811B996FF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2C93483A-7A5D-4EC0-B723-E000C7C69E3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fld id="{A2218858-49EA-4BF8-8EFE-B88A4580565A}" type="slidenum">
              <a:rPr lang="en-US"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7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 preserve="1" userDrawn="1">
  <p:cSld name="Title Slide 2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Hide background Logo">
            <a:extLst>
              <a:ext uri="{FF2B5EF4-FFF2-40B4-BE49-F238E27FC236}">
                <a16:creationId xmlns:a16="http://schemas.microsoft.com/office/drawing/2014/main" id="{78140037-05AE-4719-ADE1-27B81AE5C796}"/>
              </a:ext>
            </a:extLst>
          </p:cNvPr>
          <p:cNvSpPr/>
          <p:nvPr userDrawn="1"/>
        </p:nvSpPr>
        <p:spPr>
          <a:xfrm>
            <a:off x="2547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Footer Placeholder (hidden)">
            <a:extLst>
              <a:ext uri="{FF2B5EF4-FFF2-40B4-BE49-F238E27FC236}">
                <a16:creationId xmlns:a16="http://schemas.microsoft.com/office/drawing/2014/main" id="{E59104A9-6371-4B6E-ADB0-1BC485D2DE7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9137210" y="5136710"/>
            <a:ext cx="0" cy="0"/>
          </a:xfrm>
          <a:prstGeom prst="rect">
            <a:avLst/>
          </a:prstGeom>
        </p:spPr>
        <p:txBody>
          <a:bodyPr/>
          <a:lstStyle>
            <a:lvl1pPr algn="r">
              <a:defRPr>
                <a:noFill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0" name="Slide Number Placeholder (hidden)">
            <a:extLst>
              <a:ext uri="{FF2B5EF4-FFF2-40B4-BE49-F238E27FC236}">
                <a16:creationId xmlns:a16="http://schemas.microsoft.com/office/drawing/2014/main" id="{03B6870E-CF8C-4EED-BB0D-66F9991BD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37210" y="5136710"/>
            <a:ext cx="0" cy="0"/>
          </a:xfrm>
          <a:prstGeom prst="rect">
            <a:avLst/>
          </a:prstGeom>
        </p:spPr>
        <p:txBody>
          <a:bodyPr/>
          <a:lstStyle>
            <a:lvl1pPr algn="r">
              <a:defRPr>
                <a:noFill/>
              </a:defRPr>
            </a:lvl1pPr>
          </a:lstStyle>
          <a:p>
            <a:fld id="{A2218858-49EA-4BF8-8EFE-B88A4580565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28724634-FC2F-49E4-BF14-FA465D8DEE7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67950 w 12192000"/>
              <a:gd name="connsiteY0" fmla="*/ 5120150 h 6858000"/>
              <a:gd name="connsiteX1" fmla="*/ 12192000 w 12192000"/>
              <a:gd name="connsiteY1" fmla="*/ 5120150 h 6858000"/>
              <a:gd name="connsiteX2" fmla="*/ 12192000 w 12192000"/>
              <a:gd name="connsiteY2" fmla="*/ 6858000 h 6858000"/>
              <a:gd name="connsiteX3" fmla="*/ 8067950 w 12192000"/>
              <a:gd name="connsiteY3" fmla="*/ 6858000 h 6858000"/>
              <a:gd name="connsiteX4" fmla="*/ 0 w 12192000"/>
              <a:gd name="connsiteY4" fmla="*/ 5120150 h 6858000"/>
              <a:gd name="connsiteX5" fmla="*/ 8061600 w 12192000"/>
              <a:gd name="connsiteY5" fmla="*/ 5120150 h 6858000"/>
              <a:gd name="connsiteX6" fmla="*/ 8061600 w 12192000"/>
              <a:gd name="connsiteY6" fmla="*/ 6858000 h 6858000"/>
              <a:gd name="connsiteX7" fmla="*/ 0 w 12192000"/>
              <a:gd name="connsiteY7" fmla="*/ 6858000 h 6858000"/>
              <a:gd name="connsiteX8" fmla="*/ 806795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5113800 h 6858000"/>
              <a:gd name="connsiteX11" fmla="*/ 8067950 w 12192000"/>
              <a:gd name="connsiteY11" fmla="*/ 5113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67950" y="5120150"/>
                </a:moveTo>
                <a:lnTo>
                  <a:pt x="12192000" y="5120150"/>
                </a:lnTo>
                <a:lnTo>
                  <a:pt x="12192000" y="6858000"/>
                </a:lnTo>
                <a:lnTo>
                  <a:pt x="8067950" y="6858000"/>
                </a:lnTo>
                <a:close/>
                <a:moveTo>
                  <a:pt x="0" y="5120150"/>
                </a:moveTo>
                <a:lnTo>
                  <a:pt x="8061600" y="5120150"/>
                </a:lnTo>
                <a:lnTo>
                  <a:pt x="8061600" y="6858000"/>
                </a:lnTo>
                <a:lnTo>
                  <a:pt x="0" y="6858000"/>
                </a:lnTo>
                <a:close/>
                <a:moveTo>
                  <a:pt x="8067950" y="0"/>
                </a:moveTo>
                <a:lnTo>
                  <a:pt x="12192000" y="0"/>
                </a:lnTo>
                <a:lnTo>
                  <a:pt x="12192000" y="5113800"/>
                </a:lnTo>
                <a:lnTo>
                  <a:pt x="8067950" y="5113800"/>
                </a:lnTo>
                <a:close/>
              </a:path>
            </a:pathLst>
          </a:custGeom>
          <a:noFill/>
        </p:spPr>
        <p:txBody>
          <a:bodyPr vert="horz" wrap="square" lIns="396000" tIns="0" rIns="396000" bIns="468000" rtlCol="0" anchor="ctr" anchorCtr="0">
            <a:noAutofit/>
          </a:bodyPr>
          <a:lstStyle>
            <a:lvl1pPr algn="r">
              <a:defRPr lang="en-US" sz="9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grpSp>
        <p:nvGrpSpPr>
          <p:cNvPr id="104" name="Grid Decoration">
            <a:extLst>
              <a:ext uri="{FF2B5EF4-FFF2-40B4-BE49-F238E27FC236}">
                <a16:creationId xmlns:a16="http://schemas.microsoft.com/office/drawing/2014/main" id="{477C5741-C323-4904-A7E4-C6EE7E7C36B1}"/>
              </a:ext>
            </a:extLst>
          </p:cNvPr>
          <p:cNvGrpSpPr/>
          <p:nvPr/>
        </p:nvGrpSpPr>
        <p:grpSpPr bwMode="ltGray">
          <a:xfrm flipH="1">
            <a:off x="0" y="-9450"/>
            <a:ext cx="9144394" cy="5152950"/>
            <a:chOff x="-525" y="-12600"/>
            <a:chExt cx="12192525" cy="68706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91930DD-37F9-4E5C-AF98-367271E48F65}"/>
                </a:ext>
              </a:extLst>
            </p:cNvPr>
            <p:cNvCxnSpPr/>
            <p:nvPr userDrawn="1"/>
          </p:nvCxnSpPr>
          <p:spPr bwMode="ltGray">
            <a:xfrm>
              <a:off x="0" y="5113338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BECD12-13FA-465C-A5C9-F74D5C72FF8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0" y="5348288"/>
              <a:ext cx="4130675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7E3B37-8AD5-4342-A01B-490894F5538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5582750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FCDC22-4C05-4409-A1A2-BA40843B63B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5817212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2442ECD-8E60-46BA-93E9-034AD2F2952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-525" y="6049963"/>
              <a:ext cx="4131200" cy="1712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F262152-E536-45B3-B42E-FF64534BE76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6286136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DE0786-0311-432C-BF1C-0FC4484EB54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-525" y="6520598"/>
              <a:ext cx="41312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1A26A46-5A23-4E71-86B8-D42B8AE213D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-525" y="6751638"/>
              <a:ext cx="4131200" cy="3422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932711A-14CB-4B7E-897F-0F43D5E5EA85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4130400" y="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0FFE11-2228-4095-8213-B7DF694B07B1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071200" y="-126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976BF9B-BA80-4535-9BEE-4C96B17589F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0" y="2539800"/>
              <a:ext cx="4118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973A65C-8424-4A10-A797-3CD4EB372522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258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9D055B9-1151-4A29-8BC8-F226B88C224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884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FC626A0-B95A-4A60-90B8-04C99A492EE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445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2E554C-FE97-4D2B-BCC1-AB142412B25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632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F3C16FC-5417-4C75-B329-3F86AA17A1A7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2820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5E7C3B-12AE-4BB8-BBB5-6BDED40828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007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68D9680-1780-4095-A6A5-2D3C993B814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194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F97DB5B-2E43-4A4E-8C59-51F0966A413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381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7ACA9E8-0A0A-4BEC-B611-67DE5E820C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568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03294FB-D050-4427-B3A7-7AB40551D4A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756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F44C384-B751-406C-BE7A-68C3296941E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943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01">
              <a:extLst>
                <a:ext uri="{FF2B5EF4-FFF2-40B4-BE49-F238E27FC236}">
                  <a16:creationId xmlns:a16="http://schemas.microsoft.com/office/drawing/2014/main" id="{575287CC-10F4-4756-ACFF-FC235CC31B94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696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2">
              <a:extLst>
                <a:ext uri="{FF2B5EF4-FFF2-40B4-BE49-F238E27FC236}">
                  <a16:creationId xmlns:a16="http://schemas.microsoft.com/office/drawing/2014/main" id="{EBBA423D-CED0-4685-B301-48162C9D196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509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3">
              <a:extLst>
                <a:ext uri="{FF2B5EF4-FFF2-40B4-BE49-F238E27FC236}">
                  <a16:creationId xmlns:a16="http://schemas.microsoft.com/office/drawing/2014/main" id="{EF37AE5F-737F-47BB-8C7C-73008137DF0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322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B332B4-661E-480F-B3A7-03A1659F61C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135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B801BD6-B64D-436A-A2C8-FE764D59FA3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948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2BFCE8B-EFDD-4BF9-8236-5088DA0366C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7608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131BE53-9ED4-46DB-8379-0EAF4BA536F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5736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6AB21B-7279-46BA-BE0B-765FFC84504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078673B-947B-4697-BE71-880F0EEF3245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992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5BB555-162A-44B2-96BD-4FB1C1A4B68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386400" y="5113800"/>
              <a:ext cx="0" cy="17442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6B4BCD1-6E4A-40C1-85DC-38A5A7EEA082}"/>
              </a:ext>
            </a:extLst>
          </p:cNvPr>
          <p:cNvSpPr>
            <a:spLocks noChangeAspect="1"/>
          </p:cNvSpPr>
          <p:nvPr/>
        </p:nvSpPr>
        <p:spPr bwMode="black">
          <a:xfrm>
            <a:off x="4494652" y="325041"/>
            <a:ext cx="1270748" cy="351309"/>
          </a:xfrm>
          <a:custGeom>
            <a:avLst/>
            <a:gdLst>
              <a:gd name="connsiteX0" fmla="*/ 322580 w 2575560"/>
              <a:gd name="connsiteY0" fmla="*/ 171554 h 719869"/>
              <a:gd name="connsiteX1" fmla="*/ 261620 w 2575560"/>
              <a:gd name="connsiteY1" fmla="*/ 452224 h 719869"/>
              <a:gd name="connsiteX2" fmla="*/ 384810 w 2575560"/>
              <a:gd name="connsiteY2" fmla="*/ 452224 h 719869"/>
              <a:gd name="connsiteX3" fmla="*/ 941070 w 2575560"/>
              <a:gd name="connsiteY3" fmla="*/ 157584 h 719869"/>
              <a:gd name="connsiteX4" fmla="*/ 892810 w 2575560"/>
              <a:gd name="connsiteY4" fmla="*/ 212194 h 719869"/>
              <a:gd name="connsiteX5" fmla="*/ 998220 w 2575560"/>
              <a:gd name="connsiteY5" fmla="*/ 293474 h 719869"/>
              <a:gd name="connsiteX6" fmla="*/ 1195070 w 2575560"/>
              <a:gd name="connsiteY6" fmla="*/ 500484 h 719869"/>
              <a:gd name="connsiteX7" fmla="*/ 1009650 w 2575560"/>
              <a:gd name="connsiteY7" fmla="*/ 703684 h 719869"/>
              <a:gd name="connsiteX8" fmla="*/ 687070 w 2575560"/>
              <a:gd name="connsiteY8" fmla="*/ 671934 h 719869"/>
              <a:gd name="connsiteX9" fmla="*/ 687070 w 2575560"/>
              <a:gd name="connsiteY9" fmla="*/ 506834 h 719869"/>
              <a:gd name="connsiteX10" fmla="*/ 876300 w 2575560"/>
              <a:gd name="connsiteY10" fmla="*/ 577954 h 719869"/>
              <a:gd name="connsiteX11" fmla="*/ 981710 w 2575560"/>
              <a:gd name="connsiteY11" fmla="*/ 500484 h 719869"/>
              <a:gd name="connsiteX12" fmla="*/ 909320 w 2575560"/>
              <a:gd name="connsiteY12" fmla="*/ 420474 h 719869"/>
              <a:gd name="connsiteX13" fmla="*/ 941070 w 2575560"/>
              <a:gd name="connsiteY13" fmla="*/ 157584 h 719869"/>
              <a:gd name="connsiteX14" fmla="*/ 2136140 w 2575560"/>
              <a:gd name="connsiteY14" fmla="*/ 20424 h 719869"/>
              <a:gd name="connsiteX15" fmla="*/ 2321560 w 2575560"/>
              <a:gd name="connsiteY15" fmla="*/ 20424 h 719869"/>
              <a:gd name="connsiteX16" fmla="*/ 2321560 w 2575560"/>
              <a:gd name="connsiteY16" fmla="*/ 562714 h 719869"/>
              <a:gd name="connsiteX17" fmla="*/ 2575560 w 2575560"/>
              <a:gd name="connsiteY17" fmla="*/ 562714 h 719869"/>
              <a:gd name="connsiteX18" fmla="*/ 2575560 w 2575560"/>
              <a:gd name="connsiteY18" fmla="*/ 706224 h 719869"/>
              <a:gd name="connsiteX19" fmla="*/ 2136140 w 2575560"/>
              <a:gd name="connsiteY19" fmla="*/ 706224 h 719869"/>
              <a:gd name="connsiteX20" fmla="*/ 1346200 w 2575560"/>
              <a:gd name="connsiteY20" fmla="*/ 20424 h 719869"/>
              <a:gd name="connsiteX21" fmla="*/ 1551940 w 2575560"/>
              <a:gd name="connsiteY21" fmla="*/ 20424 h 719869"/>
              <a:gd name="connsiteX22" fmla="*/ 1648460 w 2575560"/>
              <a:gd name="connsiteY22" fmla="*/ 431904 h 719869"/>
              <a:gd name="connsiteX23" fmla="*/ 1743710 w 2575560"/>
              <a:gd name="connsiteY23" fmla="*/ 20424 h 719869"/>
              <a:gd name="connsiteX24" fmla="*/ 1950720 w 2575560"/>
              <a:gd name="connsiteY24" fmla="*/ 20424 h 719869"/>
              <a:gd name="connsiteX25" fmla="*/ 2039620 w 2575560"/>
              <a:gd name="connsiteY25" fmla="*/ 706224 h 719869"/>
              <a:gd name="connsiteX26" fmla="*/ 1846580 w 2575560"/>
              <a:gd name="connsiteY26" fmla="*/ 706224 h 719869"/>
              <a:gd name="connsiteX27" fmla="*/ 1813560 w 2575560"/>
              <a:gd name="connsiteY27" fmla="*/ 274424 h 719869"/>
              <a:gd name="connsiteX28" fmla="*/ 1723390 w 2575560"/>
              <a:gd name="connsiteY28" fmla="*/ 706224 h 719869"/>
              <a:gd name="connsiteX29" fmla="*/ 1572260 w 2575560"/>
              <a:gd name="connsiteY29" fmla="*/ 706224 h 719869"/>
              <a:gd name="connsiteX30" fmla="*/ 1483360 w 2575560"/>
              <a:gd name="connsiteY30" fmla="*/ 274424 h 719869"/>
              <a:gd name="connsiteX31" fmla="*/ 1449070 w 2575560"/>
              <a:gd name="connsiteY31" fmla="*/ 706224 h 719869"/>
              <a:gd name="connsiteX32" fmla="*/ 1257300 w 2575560"/>
              <a:gd name="connsiteY32" fmla="*/ 706224 h 719869"/>
              <a:gd name="connsiteX33" fmla="*/ 205740 w 2575560"/>
              <a:gd name="connsiteY33" fmla="*/ 20424 h 719869"/>
              <a:gd name="connsiteX34" fmla="*/ 439420 w 2575560"/>
              <a:gd name="connsiteY34" fmla="*/ 20424 h 719869"/>
              <a:gd name="connsiteX35" fmla="*/ 645160 w 2575560"/>
              <a:gd name="connsiteY35" fmla="*/ 706224 h 719869"/>
              <a:gd name="connsiteX36" fmla="*/ 439420 w 2575560"/>
              <a:gd name="connsiteY36" fmla="*/ 706224 h 719869"/>
              <a:gd name="connsiteX37" fmla="*/ 411480 w 2575560"/>
              <a:gd name="connsiteY37" fmla="*/ 583034 h 719869"/>
              <a:gd name="connsiteX38" fmla="*/ 232410 w 2575560"/>
              <a:gd name="connsiteY38" fmla="*/ 583034 h 719869"/>
              <a:gd name="connsiteX39" fmla="*/ 204470 w 2575560"/>
              <a:gd name="connsiteY39" fmla="*/ 706224 h 719869"/>
              <a:gd name="connsiteX40" fmla="*/ 0 w 2575560"/>
              <a:gd name="connsiteY40" fmla="*/ 706224 h 719869"/>
              <a:gd name="connsiteX41" fmla="*/ 994112 w 2575560"/>
              <a:gd name="connsiteY41" fmla="*/ 422 h 719869"/>
              <a:gd name="connsiteX42" fmla="*/ 1140459 w 2575560"/>
              <a:gd name="connsiteY42" fmla="*/ 34395 h 719869"/>
              <a:gd name="connsiteX43" fmla="*/ 1140459 w 2575560"/>
              <a:gd name="connsiteY43" fmla="*/ 212195 h 719869"/>
              <a:gd name="connsiteX44" fmla="*/ 701040 w 2575560"/>
              <a:gd name="connsiteY44" fmla="*/ 260455 h 719869"/>
              <a:gd name="connsiteX45" fmla="*/ 994112 w 2575560"/>
              <a:gd name="connsiteY45" fmla="*/ 422 h 71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75560" h="719869">
                <a:moveTo>
                  <a:pt x="322580" y="171554"/>
                </a:moveTo>
                <a:lnTo>
                  <a:pt x="261620" y="452224"/>
                </a:lnTo>
                <a:lnTo>
                  <a:pt x="384810" y="452224"/>
                </a:lnTo>
                <a:close/>
                <a:moveTo>
                  <a:pt x="941070" y="157584"/>
                </a:moveTo>
                <a:cubicBezTo>
                  <a:pt x="900430" y="170284"/>
                  <a:pt x="892810" y="191874"/>
                  <a:pt x="892810" y="212194"/>
                </a:cubicBezTo>
                <a:cubicBezTo>
                  <a:pt x="892810" y="261724"/>
                  <a:pt x="955040" y="276964"/>
                  <a:pt x="998220" y="293474"/>
                </a:cubicBezTo>
                <a:cubicBezTo>
                  <a:pt x="1069340" y="320144"/>
                  <a:pt x="1195070" y="355704"/>
                  <a:pt x="1195070" y="500484"/>
                </a:cubicBezTo>
                <a:cubicBezTo>
                  <a:pt x="1195070" y="589384"/>
                  <a:pt x="1109980" y="673204"/>
                  <a:pt x="1009650" y="703684"/>
                </a:cubicBezTo>
                <a:cubicBezTo>
                  <a:pt x="885190" y="741784"/>
                  <a:pt x="763270" y="704954"/>
                  <a:pt x="687070" y="671934"/>
                </a:cubicBezTo>
                <a:lnTo>
                  <a:pt x="687070" y="506834"/>
                </a:lnTo>
                <a:cubicBezTo>
                  <a:pt x="750570" y="552554"/>
                  <a:pt x="806450" y="576684"/>
                  <a:pt x="876300" y="577954"/>
                </a:cubicBezTo>
                <a:cubicBezTo>
                  <a:pt x="918210" y="579224"/>
                  <a:pt x="981710" y="558904"/>
                  <a:pt x="981710" y="500484"/>
                </a:cubicBezTo>
                <a:cubicBezTo>
                  <a:pt x="981710" y="449684"/>
                  <a:pt x="935990" y="434444"/>
                  <a:pt x="909320" y="420474"/>
                </a:cubicBezTo>
                <a:cubicBezTo>
                  <a:pt x="758190" y="337924"/>
                  <a:pt x="803910" y="171554"/>
                  <a:pt x="941070" y="157584"/>
                </a:cubicBezTo>
                <a:close/>
                <a:moveTo>
                  <a:pt x="2136140" y="20424"/>
                </a:moveTo>
                <a:lnTo>
                  <a:pt x="2321560" y="20424"/>
                </a:lnTo>
                <a:lnTo>
                  <a:pt x="2321560" y="562714"/>
                </a:lnTo>
                <a:lnTo>
                  <a:pt x="2575560" y="562714"/>
                </a:lnTo>
                <a:lnTo>
                  <a:pt x="2575560" y="706224"/>
                </a:lnTo>
                <a:lnTo>
                  <a:pt x="2136140" y="706224"/>
                </a:lnTo>
                <a:close/>
                <a:moveTo>
                  <a:pt x="1346200" y="20424"/>
                </a:moveTo>
                <a:lnTo>
                  <a:pt x="1551940" y="20424"/>
                </a:lnTo>
                <a:lnTo>
                  <a:pt x="1648460" y="431904"/>
                </a:lnTo>
                <a:lnTo>
                  <a:pt x="1743710" y="20424"/>
                </a:lnTo>
                <a:lnTo>
                  <a:pt x="1950720" y="20424"/>
                </a:lnTo>
                <a:lnTo>
                  <a:pt x="2039620" y="706224"/>
                </a:lnTo>
                <a:lnTo>
                  <a:pt x="1846580" y="706224"/>
                </a:lnTo>
                <a:lnTo>
                  <a:pt x="1813560" y="274424"/>
                </a:lnTo>
                <a:lnTo>
                  <a:pt x="1723390" y="706224"/>
                </a:lnTo>
                <a:lnTo>
                  <a:pt x="1572260" y="706224"/>
                </a:lnTo>
                <a:lnTo>
                  <a:pt x="1483360" y="274424"/>
                </a:lnTo>
                <a:lnTo>
                  <a:pt x="1449070" y="706224"/>
                </a:lnTo>
                <a:lnTo>
                  <a:pt x="1257300" y="706224"/>
                </a:lnTo>
                <a:close/>
                <a:moveTo>
                  <a:pt x="205740" y="20424"/>
                </a:moveTo>
                <a:lnTo>
                  <a:pt x="439420" y="20424"/>
                </a:lnTo>
                <a:lnTo>
                  <a:pt x="645160" y="706224"/>
                </a:lnTo>
                <a:lnTo>
                  <a:pt x="439420" y="706224"/>
                </a:lnTo>
                <a:lnTo>
                  <a:pt x="411480" y="583034"/>
                </a:lnTo>
                <a:lnTo>
                  <a:pt x="232410" y="583034"/>
                </a:lnTo>
                <a:lnTo>
                  <a:pt x="204470" y="706224"/>
                </a:lnTo>
                <a:lnTo>
                  <a:pt x="0" y="706224"/>
                </a:lnTo>
                <a:close/>
                <a:moveTo>
                  <a:pt x="994112" y="422"/>
                </a:moveTo>
                <a:cubicBezTo>
                  <a:pt x="1046321" y="2724"/>
                  <a:pt x="1097597" y="14392"/>
                  <a:pt x="1140459" y="34395"/>
                </a:cubicBezTo>
                <a:cubicBezTo>
                  <a:pt x="1143000" y="75035"/>
                  <a:pt x="1146809" y="118215"/>
                  <a:pt x="1140459" y="212195"/>
                </a:cubicBezTo>
                <a:cubicBezTo>
                  <a:pt x="970280" y="63605"/>
                  <a:pt x="703580" y="123295"/>
                  <a:pt x="701040" y="260455"/>
                </a:cubicBezTo>
                <a:cubicBezTo>
                  <a:pt x="672465" y="70907"/>
                  <a:pt x="837486" y="-6483"/>
                  <a:pt x="994112" y="42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MIO_AGENDA_IGNORE_NAVIGATION" hidden="1">
            <a:extLst>
              <a:ext uri="{FF2B5EF4-FFF2-40B4-BE49-F238E27FC236}">
                <a16:creationId xmlns:a16="http://schemas.microsoft.com/office/drawing/2014/main" id="{FDC5ACF3-2095-4CCB-B69B-BAAD8356247F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49" name="MIO_AGENDA_IGNORE_CHAPTER_REFERENCE" hidden="1">
            <a:extLst>
              <a:ext uri="{FF2B5EF4-FFF2-40B4-BE49-F238E27FC236}">
                <a16:creationId xmlns:a16="http://schemas.microsoft.com/office/drawing/2014/main" id="{C759E26B-7FE4-470B-BFA8-6BC2F2DCC023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50" name="Date Placeholder">
            <a:extLst>
              <a:ext uri="{FF2B5EF4-FFF2-40B4-BE49-F238E27FC236}">
                <a16:creationId xmlns:a16="http://schemas.microsoft.com/office/drawing/2014/main" id="{647B78B9-A503-40FD-AF98-15AB8F88095A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290195" y="2663589"/>
            <a:ext cx="4387106" cy="364461"/>
          </a:xfrm>
        </p:spPr>
        <p:txBody>
          <a:bodyPr wrap="square" anchor="b">
            <a:spAutoFit/>
          </a:bodyPr>
          <a:lstStyle>
            <a:lvl1pPr algn="l" defTabSz="280800">
              <a:lnSpc>
                <a:spcPct val="95000"/>
              </a:lnSpc>
              <a:spcAft>
                <a:spcPts val="553"/>
              </a:spcAft>
              <a:defRPr sz="1200" b="0" baseline="0">
                <a:solidFill>
                  <a:schemeClr val="bg1"/>
                </a:solidFill>
              </a:defRPr>
            </a:lvl1pPr>
          </a:lstStyle>
          <a:p>
            <a:fld id="{C66D73C7-993F-4C03-B710-2144807F30C5}" type="datetime4">
              <a:rPr lang="en-US"/>
              <a:pPr/>
              <a:t>November 27, 2024</a:t>
            </a:fld>
            <a:endParaRPr lang="en-US" dirty="0"/>
          </a:p>
        </p:txBody>
      </p:sp>
      <p:sp>
        <p:nvSpPr>
          <p:cNvPr id="56" name="Title">
            <a:extLst>
              <a:ext uri="{FF2B5EF4-FFF2-40B4-BE49-F238E27FC236}">
                <a16:creationId xmlns:a16="http://schemas.microsoft.com/office/drawing/2014/main" id="{C6842291-ECA2-419F-9FDE-5F0D1C885C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195" y="1518750"/>
            <a:ext cx="4387106" cy="350865"/>
          </a:xfrm>
        </p:spPr>
        <p:txBody>
          <a:bodyPr tIns="0" bIns="0" anchor="b"/>
          <a:lstStyle>
            <a:lvl1pPr algn="l" defTabSz="280800">
              <a:lnSpc>
                <a:spcPct val="95000"/>
              </a:lnSpc>
              <a:spcAft>
                <a:spcPts val="0"/>
              </a:spcAft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heading</a:t>
            </a:r>
          </a:p>
        </p:txBody>
      </p:sp>
      <p:sp>
        <p:nvSpPr>
          <p:cNvPr id="57" name="Subtitle">
            <a:extLst>
              <a:ext uri="{FF2B5EF4-FFF2-40B4-BE49-F238E27FC236}">
                <a16:creationId xmlns:a16="http://schemas.microsoft.com/office/drawing/2014/main" id="{2F1235BC-9462-4616-91F5-2C03AA429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0195" y="1869614"/>
            <a:ext cx="4387106" cy="278838"/>
          </a:xfrm>
        </p:spPr>
        <p:txBody>
          <a:bodyPr wrap="square" tIns="3600">
            <a:noAutofit/>
          </a:bodyPr>
          <a:lstStyle>
            <a:lvl1pPr>
              <a:defRPr sz="1800" b="1" baseline="0">
                <a:solidFill>
                  <a:schemeClr val="bg1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r>
              <a:rPr lang="en-US" dirty="0"/>
              <a:t>Click to edit subheading</a:t>
            </a:r>
          </a:p>
        </p:txBody>
      </p:sp>
      <p:sp>
        <p:nvSpPr>
          <p:cNvPr id="58" name="Firstname Lastname">
            <a:extLst>
              <a:ext uri="{FF2B5EF4-FFF2-40B4-BE49-F238E27FC236}">
                <a16:creationId xmlns:a16="http://schemas.microsoft.com/office/drawing/2014/main" id="{65DFEF20-E93B-4E47-9759-0A3251D2E5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89800" y="2326118"/>
            <a:ext cx="4387500" cy="1734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59" name="Position and Title">
            <a:extLst>
              <a:ext uri="{FF2B5EF4-FFF2-40B4-BE49-F238E27FC236}">
                <a16:creationId xmlns:a16="http://schemas.microsoft.com/office/drawing/2014/main" id="{EDD67CC3-05DB-42F1-8C06-E35E36F16A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9800" y="2501550"/>
            <a:ext cx="4387500" cy="17543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 and Title</a:t>
            </a:r>
          </a:p>
        </p:txBody>
      </p:sp>
      <p:sp>
        <p:nvSpPr>
          <p:cNvPr id="61" name="Location">
            <a:extLst>
              <a:ext uri="{FF2B5EF4-FFF2-40B4-BE49-F238E27FC236}">
                <a16:creationId xmlns:a16="http://schemas.microsoft.com/office/drawing/2014/main" id="{C42A08FB-7D66-4F1F-B6EE-667DA0F0E6F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89800" y="3028050"/>
            <a:ext cx="4387500" cy="17543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62" name="Version">
            <a:extLst>
              <a:ext uri="{FF2B5EF4-FFF2-40B4-BE49-F238E27FC236}">
                <a16:creationId xmlns:a16="http://schemas.microsoft.com/office/drawing/2014/main" id="{0A2C16C9-903A-4D1F-8880-2E77A8AEC44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800" y="3484350"/>
            <a:ext cx="3650400" cy="210600"/>
          </a:xfr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900" b="0" cap="all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5000"/>
              </a:lnSpc>
            </a:pPr>
            <a:r>
              <a:rPr lang="en-US" dirty="0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9177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3958">
          <p15:clr>
            <a:srgbClr val="FFFFFF"/>
          </p15:clr>
        </p15:guide>
        <p15:guide id="2" orient="horz" pos="1276">
          <p15:clr>
            <a:srgbClr val="FFFFFF"/>
          </p15:clr>
        </p15:guide>
        <p15:guide id="3" orient="horz" pos="1570">
          <p15:clr>
            <a:srgbClr val="FFFFFF"/>
          </p15:clr>
        </p15:guide>
        <p15:guide id="4" orient="horz" pos="1806">
          <p15:clr>
            <a:srgbClr val="FFFFFF"/>
          </p15:clr>
        </p15:guide>
        <p15:guide id="5" pos="243">
          <p15:clr>
            <a:srgbClr val="FFFF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1" type="secHead" preserve="1">
  <p:cSld name="Chapter Slide 1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Hide background Logo">
            <a:extLst>
              <a:ext uri="{FF2B5EF4-FFF2-40B4-BE49-F238E27FC236}">
                <a16:creationId xmlns:a16="http://schemas.microsoft.com/office/drawing/2014/main" id="{9AA93AB3-0D1A-4E84-9AA9-73865D3A1A0A}"/>
              </a:ext>
            </a:extLst>
          </p:cNvPr>
          <p:cNvSpPr/>
          <p:nvPr userDrawn="1"/>
        </p:nvSpPr>
        <p:spPr>
          <a:xfrm>
            <a:off x="2547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13" name="Grid Decoration">
            <a:extLst>
              <a:ext uri="{FF2B5EF4-FFF2-40B4-BE49-F238E27FC236}">
                <a16:creationId xmlns:a16="http://schemas.microsoft.com/office/drawing/2014/main" id="{AA8971F8-FB52-454C-8FDB-52AF1FBCDC2C}"/>
              </a:ext>
            </a:extLst>
          </p:cNvPr>
          <p:cNvGrpSpPr/>
          <p:nvPr/>
        </p:nvGrpSpPr>
        <p:grpSpPr bwMode="ltGray">
          <a:xfrm>
            <a:off x="0" y="0"/>
            <a:ext cx="9144900" cy="5143500"/>
            <a:chOff x="0" y="-446400"/>
            <a:chExt cx="12193200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F9863-5AFE-41E7-97DE-F8984FA81B3A}"/>
                </a:ext>
              </a:extLst>
            </p:cNvPr>
            <p:cNvCxnSpPr/>
            <p:nvPr userDrawn="1"/>
          </p:nvCxnSpPr>
          <p:spPr bwMode="ltGray">
            <a:xfrm>
              <a:off x="0" y="5135400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9978D1-DDDD-4B98-8B62-CD7AFBC9268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48792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6F4663-484C-4091-BF2B-5993DC37AFC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0" y="923400"/>
              <a:ext cx="12193200" cy="44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CEB45F-2DFA-4DEE-886F-2A49F60354D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525" y="-4464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B12F43-F9BE-495F-8E87-6419F3D8D31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93720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8D14B7-E4FD-4544-BC13-85FDAC80DF12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04952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9BB5AC-7E27-4FA3-AFD0-423C6C67B3B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16184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8D70B9-1884-4F5C-AAF6-E95D6758120D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800" y="2326960"/>
              <a:ext cx="3944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C9EAFD-D2AE-464C-B65C-978465C1EB2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800" y="3730520"/>
              <a:ext cx="3944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2D9B27-7620-4033-B8DC-DCFE3B066C86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5096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Picture Placeholder 31">
            <a:extLst>
              <a:ext uri="{FF2B5EF4-FFF2-40B4-BE49-F238E27FC236}">
                <a16:creationId xmlns:a16="http://schemas.microsoft.com/office/drawing/2014/main" id="{CDAA5588-47AD-4287-ACF7-E2D3E17343F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86600" y="0"/>
            <a:ext cx="2957400" cy="4186350"/>
          </a:xfrm>
          <a:noFill/>
        </p:spPr>
        <p:txBody>
          <a:bodyPr vert="horz" wrap="square" lIns="0" tIns="0" rIns="0" bIns="684000" rtlCol="0" anchor="ctr" anchorCtr="1">
            <a:noAutofit/>
          </a:bodyPr>
          <a:lstStyle>
            <a:lvl1pPr>
              <a:defRPr lang="en-US" sz="9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5B99960-ED2E-41BF-9A5D-86E1F78D5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21" y="606150"/>
            <a:ext cx="5616479" cy="1474200"/>
          </a:xfrm>
        </p:spPr>
        <p:txBody>
          <a:bodyPr>
            <a:noAutofit/>
          </a:bodyPr>
          <a:lstStyle>
            <a:lvl1pPr>
              <a:lnSpc>
                <a:spcPct val="86000"/>
              </a:lnSpc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98BA9AF1-DB99-4BFC-9C64-16E4CFA001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800" y="2080350"/>
            <a:ext cx="5616000" cy="1053000"/>
          </a:xfrm>
        </p:spPr>
        <p:txBody>
          <a:bodyPr tIns="3600"/>
          <a:lstStyle>
            <a:lvl1pPr>
              <a:lnSpc>
                <a:spcPct val="86000"/>
              </a:lnSpc>
              <a:defRPr sz="4050" baseline="0">
                <a:solidFill>
                  <a:schemeClr val="bg1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MIO_AGENDA_IGNORE_NAVIGATION" hidden="1">
            <a:extLst>
              <a:ext uri="{FF2B5EF4-FFF2-40B4-BE49-F238E27FC236}">
                <a16:creationId xmlns:a16="http://schemas.microsoft.com/office/drawing/2014/main" id="{88860927-13CA-4929-8F7F-EB0BA3BEB9A3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25" name="MIO_AGENDA_IGNORE_CHAPTER_REFERENCE" hidden="1">
            <a:extLst>
              <a:ext uri="{FF2B5EF4-FFF2-40B4-BE49-F238E27FC236}">
                <a16:creationId xmlns:a16="http://schemas.microsoft.com/office/drawing/2014/main" id="{3F8F58E6-264F-49BF-B46C-3E566C1C4182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5307DD17-86A9-4B5C-B16C-3B30F4057276}"/>
              </a:ext>
            </a:extLst>
          </p:cNvPr>
          <p:cNvSpPr>
            <a:spLocks/>
          </p:cNvSpPr>
          <p:nvPr userDrawn="1"/>
        </p:nvSpPr>
        <p:spPr bwMode="black">
          <a:xfrm>
            <a:off x="289323" y="4884723"/>
            <a:ext cx="403621" cy="113107"/>
          </a:xfrm>
          <a:custGeom>
            <a:avLst/>
            <a:gdLst>
              <a:gd name="connsiteX0" fmla="*/ 135721 w 1078169"/>
              <a:gd name="connsiteY0" fmla="*/ 71284 h 302134"/>
              <a:gd name="connsiteX1" fmla="*/ 109085 w 1078169"/>
              <a:gd name="connsiteY1" fmla="*/ 189249 h 302134"/>
              <a:gd name="connsiteX2" fmla="*/ 161091 w 1078169"/>
              <a:gd name="connsiteY2" fmla="*/ 189249 h 302134"/>
              <a:gd name="connsiteX3" fmla="*/ 394483 w 1078169"/>
              <a:gd name="connsiteY3" fmla="*/ 66210 h 302134"/>
              <a:gd name="connsiteX4" fmla="*/ 374189 w 1078169"/>
              <a:gd name="connsiteY4" fmla="*/ 89042 h 302134"/>
              <a:gd name="connsiteX5" fmla="*/ 418583 w 1078169"/>
              <a:gd name="connsiteY5" fmla="*/ 123290 h 302134"/>
              <a:gd name="connsiteX6" fmla="*/ 499763 w 1078169"/>
              <a:gd name="connsiteY6" fmla="*/ 210811 h 302134"/>
              <a:gd name="connsiteX7" fmla="*/ 422389 w 1078169"/>
              <a:gd name="connsiteY7" fmla="*/ 295797 h 302134"/>
              <a:gd name="connsiteX8" fmla="*/ 287933 w 1078169"/>
              <a:gd name="connsiteY8" fmla="*/ 281844 h 302134"/>
              <a:gd name="connsiteX9" fmla="*/ 287933 w 1078169"/>
              <a:gd name="connsiteY9" fmla="*/ 213348 h 302134"/>
              <a:gd name="connsiteX10" fmla="*/ 367845 w 1078169"/>
              <a:gd name="connsiteY10" fmla="*/ 242522 h 302134"/>
              <a:gd name="connsiteX11" fmla="*/ 412241 w 1078169"/>
              <a:gd name="connsiteY11" fmla="*/ 209543 h 302134"/>
              <a:gd name="connsiteX12" fmla="*/ 381797 w 1078169"/>
              <a:gd name="connsiteY12" fmla="*/ 176564 h 302134"/>
              <a:gd name="connsiteX13" fmla="*/ 394483 w 1078169"/>
              <a:gd name="connsiteY13" fmla="*/ 66210 h 302134"/>
              <a:gd name="connsiteX14" fmla="*/ 894245 w 1078169"/>
              <a:gd name="connsiteY14" fmla="*/ 9131 h 302134"/>
              <a:gd name="connsiteX15" fmla="*/ 972889 w 1078169"/>
              <a:gd name="connsiteY15" fmla="*/ 9131 h 302134"/>
              <a:gd name="connsiteX16" fmla="*/ 972889 w 1078169"/>
              <a:gd name="connsiteY16" fmla="*/ 236181 h 302134"/>
              <a:gd name="connsiteX17" fmla="*/ 1078169 w 1078169"/>
              <a:gd name="connsiteY17" fmla="*/ 236181 h 302134"/>
              <a:gd name="connsiteX18" fmla="*/ 1078169 w 1078169"/>
              <a:gd name="connsiteY18" fmla="*/ 295797 h 302134"/>
              <a:gd name="connsiteX19" fmla="*/ 894245 w 1078169"/>
              <a:gd name="connsiteY19" fmla="*/ 295797 h 302134"/>
              <a:gd name="connsiteX20" fmla="*/ 564453 w 1078169"/>
              <a:gd name="connsiteY20" fmla="*/ 9131 h 302134"/>
              <a:gd name="connsiteX21" fmla="*/ 650707 w 1078169"/>
              <a:gd name="connsiteY21" fmla="*/ 9131 h 302134"/>
              <a:gd name="connsiteX22" fmla="*/ 690029 w 1078169"/>
              <a:gd name="connsiteY22" fmla="*/ 181638 h 302134"/>
              <a:gd name="connsiteX23" fmla="*/ 730617 w 1078169"/>
              <a:gd name="connsiteY23" fmla="*/ 9131 h 302134"/>
              <a:gd name="connsiteX24" fmla="*/ 816873 w 1078169"/>
              <a:gd name="connsiteY24" fmla="*/ 9131 h 302134"/>
              <a:gd name="connsiteX25" fmla="*/ 854925 w 1078169"/>
              <a:gd name="connsiteY25" fmla="*/ 295797 h 302134"/>
              <a:gd name="connsiteX26" fmla="*/ 773745 w 1078169"/>
              <a:gd name="connsiteY26" fmla="*/ 295797 h 302134"/>
              <a:gd name="connsiteX27" fmla="*/ 759793 w 1078169"/>
              <a:gd name="connsiteY27" fmla="*/ 114411 h 302134"/>
              <a:gd name="connsiteX28" fmla="*/ 721739 w 1078169"/>
              <a:gd name="connsiteY28" fmla="*/ 295797 h 302134"/>
              <a:gd name="connsiteX29" fmla="*/ 658317 w 1078169"/>
              <a:gd name="connsiteY29" fmla="*/ 295797 h 302134"/>
              <a:gd name="connsiteX30" fmla="*/ 621533 w 1078169"/>
              <a:gd name="connsiteY30" fmla="*/ 114411 h 302134"/>
              <a:gd name="connsiteX31" fmla="*/ 607581 w 1078169"/>
              <a:gd name="connsiteY31" fmla="*/ 295797 h 302134"/>
              <a:gd name="connsiteX32" fmla="*/ 526401 w 1078169"/>
              <a:gd name="connsiteY32" fmla="*/ 295797 h 302134"/>
              <a:gd name="connsiteX33" fmla="*/ 86253 w 1078169"/>
              <a:gd name="connsiteY33" fmla="*/ 9131 h 302134"/>
              <a:gd name="connsiteX34" fmla="*/ 183923 w 1078169"/>
              <a:gd name="connsiteY34" fmla="*/ 9131 h 302134"/>
              <a:gd name="connsiteX35" fmla="*/ 270177 w 1078169"/>
              <a:gd name="connsiteY35" fmla="*/ 295797 h 302134"/>
              <a:gd name="connsiteX36" fmla="*/ 183923 w 1078169"/>
              <a:gd name="connsiteY36" fmla="*/ 295797 h 302134"/>
              <a:gd name="connsiteX37" fmla="*/ 172507 w 1078169"/>
              <a:gd name="connsiteY37" fmla="*/ 243791 h 302134"/>
              <a:gd name="connsiteX38" fmla="*/ 97669 w 1078169"/>
              <a:gd name="connsiteY38" fmla="*/ 243791 h 302134"/>
              <a:gd name="connsiteX39" fmla="*/ 86253 w 1078169"/>
              <a:gd name="connsiteY39" fmla="*/ 295797 h 302134"/>
              <a:gd name="connsiteX40" fmla="*/ 0 w 1078169"/>
              <a:gd name="connsiteY40" fmla="*/ 295797 h 302134"/>
              <a:gd name="connsiteX41" fmla="*/ 416643 w 1078169"/>
              <a:gd name="connsiteY41" fmla="*/ 173 h 302134"/>
              <a:gd name="connsiteX42" fmla="*/ 478201 w 1078169"/>
              <a:gd name="connsiteY42" fmla="*/ 14205 h 302134"/>
              <a:gd name="connsiteX43" fmla="*/ 478201 w 1078169"/>
              <a:gd name="connsiteY43" fmla="*/ 89043 h 302134"/>
              <a:gd name="connsiteX44" fmla="*/ 294277 w 1078169"/>
              <a:gd name="connsiteY44" fmla="*/ 109337 h 302134"/>
              <a:gd name="connsiteX45" fmla="*/ 416643 w 1078169"/>
              <a:gd name="connsiteY45" fmla="*/ 173 h 30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78169" h="302134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chemeClr val="bg1"/>
          </a:solidFill>
          <a:ln w="1268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baseline="0" dirty="0">
              <a:latin typeface="+mn-lt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08120-FAE8-4FF8-8A74-A6392B5F43E4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fld id="{4FE53AA8-8205-44C6-AA7D-3538EAC0F1CD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AF603-2E05-4A18-BD07-01E2B59E61B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2B88A-C108-43E1-99A0-51A5C6561AB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12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509">
          <p15:clr>
            <a:srgbClr val="FFFFFF"/>
          </p15:clr>
        </p15:guide>
        <p15:guide id="2" pos="243">
          <p15:clr>
            <a:srgbClr val="FFFFFF"/>
          </p15:clr>
        </p15:guide>
        <p15:guide id="3" pos="4960">
          <p15:clr>
            <a:srgbClr val="FFFFFF"/>
          </p15:clr>
        </p15:guide>
        <p15:guide id="4" orient="horz" pos="1747">
          <p15:clr>
            <a:srgbClr val="FFFFFF"/>
          </p15:clr>
        </p15:guide>
        <p15:guide id="5" orient="horz" pos="2632">
          <p15:clr>
            <a:srgbClr val="FFFF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2 &#10;light picture" preserve="1" userDrawn="1">
  <p:cSld name="Chapter Slide 2 &#10;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id Decoration">
            <a:extLst>
              <a:ext uri="{FF2B5EF4-FFF2-40B4-BE49-F238E27FC236}">
                <a16:creationId xmlns:a16="http://schemas.microsoft.com/office/drawing/2014/main" id="{774E18E1-C992-4162-B1EC-0650D0B80336}"/>
              </a:ext>
            </a:extLst>
          </p:cNvPr>
          <p:cNvGrpSpPr/>
          <p:nvPr/>
        </p:nvGrpSpPr>
        <p:grpSpPr bwMode="ltGray">
          <a:xfrm>
            <a:off x="0" y="0"/>
            <a:ext cx="9144900" cy="5143500"/>
            <a:chOff x="0" y="-446400"/>
            <a:chExt cx="12193200" cy="68580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6B1598-EDE8-474C-8616-E3E2BC9D0CB7}"/>
                </a:ext>
              </a:extLst>
            </p:cNvPr>
            <p:cNvCxnSpPr/>
            <p:nvPr userDrawn="1"/>
          </p:nvCxnSpPr>
          <p:spPr bwMode="ltGray">
            <a:xfrm>
              <a:off x="0" y="5135400"/>
              <a:ext cx="121920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A6FC05-D72B-4CDF-9B4A-9BE92C162CE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4879200" y="-446400"/>
              <a:ext cx="0" cy="55818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6D5A539-C0D0-42F3-A3B4-8CEC0599119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0" y="923400"/>
              <a:ext cx="12193200" cy="44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FB3BC4-9371-4632-BD28-7EC33F31679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525" y="-446400"/>
              <a:ext cx="0" cy="68580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01F0BA-4780-4F20-803F-796D2E3378D5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9372000" y="-446400"/>
              <a:ext cx="0" cy="55818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B56068-0BA8-4D06-A50F-762DBC25FB2E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0495200" y="-446400"/>
              <a:ext cx="0" cy="55818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28C3A0-91EB-4D53-81C1-DD748B4B349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1618400" y="-446400"/>
              <a:ext cx="0" cy="55818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CBFA43-A9E2-41D1-87ED-6D96CE297E41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800" y="2326960"/>
              <a:ext cx="39444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F9E1E8C-89B5-43FC-BFAD-F6B7083D66BD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248800" y="3730520"/>
              <a:ext cx="3944400" cy="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66AB9E-A9F5-4723-8306-82FCCE684AE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509600" y="-446400"/>
              <a:ext cx="0" cy="5581800"/>
            </a:xfrm>
            <a:prstGeom prst="line">
              <a:avLst/>
            </a:prstGeom>
            <a:ln w="63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A8B8685-B671-45FF-BA2F-31E0A822350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 bwMode="ltGray">
          <a:xfrm>
            <a:off x="0" y="0"/>
            <a:ext cx="9144000" cy="5143500"/>
          </a:xfrm>
          <a:custGeom>
            <a:avLst/>
            <a:gdLst>
              <a:gd name="connsiteX0" fmla="*/ 453507 w 12192000"/>
              <a:gd name="connsiteY0" fmla="*/ 6548544 h 6858000"/>
              <a:gd name="connsiteX1" fmla="*/ 466171 w 12192000"/>
              <a:gd name="connsiteY1" fmla="*/ 6607426 h 6858000"/>
              <a:gd name="connsiteX2" fmla="*/ 440212 w 12192000"/>
              <a:gd name="connsiteY2" fmla="*/ 6607426 h 6858000"/>
              <a:gd name="connsiteX3" fmla="*/ 582667 w 12192000"/>
              <a:gd name="connsiteY3" fmla="*/ 6546012 h 6858000"/>
              <a:gd name="connsiteX4" fmla="*/ 576335 w 12192000"/>
              <a:gd name="connsiteY4" fmla="*/ 6601094 h 6858000"/>
              <a:gd name="connsiteX5" fmla="*/ 591531 w 12192000"/>
              <a:gd name="connsiteY5" fmla="*/ 6617556 h 6858000"/>
              <a:gd name="connsiteX6" fmla="*/ 569371 w 12192000"/>
              <a:gd name="connsiteY6" fmla="*/ 6634017 h 6858000"/>
              <a:gd name="connsiteX7" fmla="*/ 529483 w 12192000"/>
              <a:gd name="connsiteY7" fmla="*/ 6619455 h 6858000"/>
              <a:gd name="connsiteX8" fmla="*/ 529483 w 12192000"/>
              <a:gd name="connsiteY8" fmla="*/ 6653645 h 6858000"/>
              <a:gd name="connsiteX9" fmla="*/ 596596 w 12192000"/>
              <a:gd name="connsiteY9" fmla="*/ 6660609 h 6858000"/>
              <a:gd name="connsiteX10" fmla="*/ 635217 w 12192000"/>
              <a:gd name="connsiteY10" fmla="*/ 6618189 h 6858000"/>
              <a:gd name="connsiteX11" fmla="*/ 594696 w 12192000"/>
              <a:gd name="connsiteY11" fmla="*/ 6574503 h 6858000"/>
              <a:gd name="connsiteX12" fmla="*/ 572537 w 12192000"/>
              <a:gd name="connsiteY12" fmla="*/ 6557408 h 6858000"/>
              <a:gd name="connsiteX13" fmla="*/ 582667 w 12192000"/>
              <a:gd name="connsiteY13" fmla="*/ 6546012 h 6858000"/>
              <a:gd name="connsiteX14" fmla="*/ 832120 w 12192000"/>
              <a:gd name="connsiteY14" fmla="*/ 6517521 h 6858000"/>
              <a:gd name="connsiteX15" fmla="*/ 832120 w 12192000"/>
              <a:gd name="connsiteY15" fmla="*/ 6660609 h 6858000"/>
              <a:gd name="connsiteX16" fmla="*/ 923924 w 12192000"/>
              <a:gd name="connsiteY16" fmla="*/ 6660609 h 6858000"/>
              <a:gd name="connsiteX17" fmla="*/ 923924 w 12192000"/>
              <a:gd name="connsiteY17" fmla="*/ 6630852 h 6858000"/>
              <a:gd name="connsiteX18" fmla="*/ 871374 w 12192000"/>
              <a:gd name="connsiteY18" fmla="*/ 6630852 h 6858000"/>
              <a:gd name="connsiteX19" fmla="*/ 871374 w 12192000"/>
              <a:gd name="connsiteY19" fmla="*/ 6517521 h 6858000"/>
              <a:gd name="connsiteX20" fmla="*/ 667506 w 12192000"/>
              <a:gd name="connsiteY20" fmla="*/ 6517521 h 6858000"/>
              <a:gd name="connsiteX21" fmla="*/ 648513 w 12192000"/>
              <a:gd name="connsiteY21" fmla="*/ 6660609 h 6858000"/>
              <a:gd name="connsiteX22" fmla="*/ 689033 w 12192000"/>
              <a:gd name="connsiteY22" fmla="*/ 6660609 h 6858000"/>
              <a:gd name="connsiteX23" fmla="*/ 695997 w 12192000"/>
              <a:gd name="connsiteY23" fmla="*/ 6570071 h 6858000"/>
              <a:gd name="connsiteX24" fmla="*/ 714358 w 12192000"/>
              <a:gd name="connsiteY24" fmla="*/ 6660609 h 6858000"/>
              <a:gd name="connsiteX25" fmla="*/ 746014 w 12192000"/>
              <a:gd name="connsiteY25" fmla="*/ 6660609 h 6858000"/>
              <a:gd name="connsiteX26" fmla="*/ 765009 w 12192000"/>
              <a:gd name="connsiteY26" fmla="*/ 6570071 h 6858000"/>
              <a:gd name="connsiteX27" fmla="*/ 771973 w 12192000"/>
              <a:gd name="connsiteY27" fmla="*/ 6660609 h 6858000"/>
              <a:gd name="connsiteX28" fmla="*/ 812493 w 12192000"/>
              <a:gd name="connsiteY28" fmla="*/ 6660609 h 6858000"/>
              <a:gd name="connsiteX29" fmla="*/ 793500 w 12192000"/>
              <a:gd name="connsiteY29" fmla="*/ 6517521 h 6858000"/>
              <a:gd name="connsiteX30" fmla="*/ 750446 w 12192000"/>
              <a:gd name="connsiteY30" fmla="*/ 6517521 h 6858000"/>
              <a:gd name="connsiteX31" fmla="*/ 730187 w 12192000"/>
              <a:gd name="connsiteY31" fmla="*/ 6603627 h 6858000"/>
              <a:gd name="connsiteX32" fmla="*/ 710559 w 12192000"/>
              <a:gd name="connsiteY32" fmla="*/ 6517521 h 6858000"/>
              <a:gd name="connsiteX33" fmla="*/ 428816 w 12192000"/>
              <a:gd name="connsiteY33" fmla="*/ 6517521 h 6858000"/>
              <a:gd name="connsiteX34" fmla="*/ 385763 w 12192000"/>
              <a:gd name="connsiteY34" fmla="*/ 6660609 h 6858000"/>
              <a:gd name="connsiteX35" fmla="*/ 428816 w 12192000"/>
              <a:gd name="connsiteY35" fmla="*/ 6660609 h 6858000"/>
              <a:gd name="connsiteX36" fmla="*/ 434514 w 12192000"/>
              <a:gd name="connsiteY36" fmla="*/ 6634651 h 6858000"/>
              <a:gd name="connsiteX37" fmla="*/ 471869 w 12192000"/>
              <a:gd name="connsiteY37" fmla="*/ 6634651 h 6858000"/>
              <a:gd name="connsiteX38" fmla="*/ 477567 w 12192000"/>
              <a:gd name="connsiteY38" fmla="*/ 6660609 h 6858000"/>
              <a:gd name="connsiteX39" fmla="*/ 520620 w 12192000"/>
              <a:gd name="connsiteY39" fmla="*/ 6660609 h 6858000"/>
              <a:gd name="connsiteX40" fmla="*/ 477567 w 12192000"/>
              <a:gd name="connsiteY40" fmla="*/ 6517521 h 6858000"/>
              <a:gd name="connsiteX41" fmla="*/ 593728 w 12192000"/>
              <a:gd name="connsiteY41" fmla="*/ 6513050 h 6858000"/>
              <a:gd name="connsiteX42" fmla="*/ 532650 w 12192000"/>
              <a:gd name="connsiteY42" fmla="*/ 6567538 h 6858000"/>
              <a:gd name="connsiteX43" fmla="*/ 624454 w 12192000"/>
              <a:gd name="connsiteY43" fmla="*/ 6557409 h 6858000"/>
              <a:gd name="connsiteX44" fmla="*/ 624454 w 12192000"/>
              <a:gd name="connsiteY44" fmla="*/ 6520054 h 6858000"/>
              <a:gd name="connsiteX45" fmla="*/ 593728 w 12192000"/>
              <a:gd name="connsiteY45" fmla="*/ 6513050 h 6858000"/>
              <a:gd name="connsiteX46" fmla="*/ 8248799 w 12192000"/>
              <a:gd name="connsiteY46" fmla="*/ 5588150 h 6858000"/>
              <a:gd name="connsiteX47" fmla="*/ 12192000 w 12192000"/>
              <a:gd name="connsiteY47" fmla="*/ 5588150 h 6858000"/>
              <a:gd name="connsiteX48" fmla="*/ 12192000 w 12192000"/>
              <a:gd name="connsiteY48" fmla="*/ 6858000 h 6858000"/>
              <a:gd name="connsiteX49" fmla="*/ 8248799 w 12192000"/>
              <a:gd name="connsiteY49" fmla="*/ 6858000 h 6858000"/>
              <a:gd name="connsiteX50" fmla="*/ 0 w 12192000"/>
              <a:gd name="connsiteY50" fmla="*/ 5588150 h 6858000"/>
              <a:gd name="connsiteX51" fmla="*/ 8242449 w 12192000"/>
              <a:gd name="connsiteY51" fmla="*/ 5588150 h 6858000"/>
              <a:gd name="connsiteX52" fmla="*/ 8242449 w 12192000"/>
              <a:gd name="connsiteY52" fmla="*/ 6858000 h 6858000"/>
              <a:gd name="connsiteX53" fmla="*/ 0 w 12192000"/>
              <a:gd name="connsiteY53" fmla="*/ 6858000 h 6858000"/>
              <a:gd name="connsiteX54" fmla="*/ 8248799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5581800 h 6858000"/>
              <a:gd name="connsiteX57" fmla="*/ 8248799 w 12192000"/>
              <a:gd name="connsiteY57" fmla="*/ 5581800 h 6858000"/>
              <a:gd name="connsiteX58" fmla="*/ 0 w 12192000"/>
              <a:gd name="connsiteY58" fmla="*/ 0 h 6858000"/>
              <a:gd name="connsiteX59" fmla="*/ 8242449 w 12192000"/>
              <a:gd name="connsiteY59" fmla="*/ 0 h 6858000"/>
              <a:gd name="connsiteX60" fmla="*/ 8242449 w 12192000"/>
              <a:gd name="connsiteY60" fmla="*/ 5581800 h 6858000"/>
              <a:gd name="connsiteX61" fmla="*/ 0 w 12192000"/>
              <a:gd name="connsiteY61" fmla="*/ 5581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192000" h="6858000">
                <a:moveTo>
                  <a:pt x="453507" y="6548544"/>
                </a:moveTo>
                <a:lnTo>
                  <a:pt x="466171" y="6607426"/>
                </a:lnTo>
                <a:lnTo>
                  <a:pt x="440212" y="6607426"/>
                </a:lnTo>
                <a:close/>
                <a:moveTo>
                  <a:pt x="582667" y="6546012"/>
                </a:moveTo>
                <a:cubicBezTo>
                  <a:pt x="554176" y="6549177"/>
                  <a:pt x="544679" y="6584000"/>
                  <a:pt x="576335" y="6601094"/>
                </a:cubicBezTo>
                <a:cubicBezTo>
                  <a:pt x="582034" y="6604260"/>
                  <a:pt x="591531" y="6607426"/>
                  <a:pt x="591531" y="6617556"/>
                </a:cubicBezTo>
                <a:cubicBezTo>
                  <a:pt x="591531" y="6629585"/>
                  <a:pt x="578235" y="6634017"/>
                  <a:pt x="569371" y="6634017"/>
                </a:cubicBezTo>
                <a:cubicBezTo>
                  <a:pt x="554809" y="6634017"/>
                  <a:pt x="542780" y="6628319"/>
                  <a:pt x="529483" y="6619455"/>
                </a:cubicBezTo>
                <a:lnTo>
                  <a:pt x="529483" y="6653645"/>
                </a:lnTo>
                <a:cubicBezTo>
                  <a:pt x="545312" y="6660609"/>
                  <a:pt x="571271" y="6668207"/>
                  <a:pt x="596596" y="6660609"/>
                </a:cubicBezTo>
                <a:cubicBezTo>
                  <a:pt x="617489" y="6654277"/>
                  <a:pt x="635217" y="6636550"/>
                  <a:pt x="635217" y="6618189"/>
                </a:cubicBezTo>
                <a:cubicBezTo>
                  <a:pt x="635851" y="6587165"/>
                  <a:pt x="609258" y="6580201"/>
                  <a:pt x="594696" y="6574503"/>
                </a:cubicBezTo>
                <a:cubicBezTo>
                  <a:pt x="585832" y="6570704"/>
                  <a:pt x="572537" y="6567538"/>
                  <a:pt x="572537" y="6557408"/>
                </a:cubicBezTo>
                <a:cubicBezTo>
                  <a:pt x="572537" y="6552976"/>
                  <a:pt x="574436" y="6548544"/>
                  <a:pt x="582667" y="6546012"/>
                </a:cubicBezTo>
                <a:close/>
                <a:moveTo>
                  <a:pt x="832120" y="6517521"/>
                </a:moveTo>
                <a:lnTo>
                  <a:pt x="832120" y="6660609"/>
                </a:lnTo>
                <a:lnTo>
                  <a:pt x="923924" y="6660609"/>
                </a:lnTo>
                <a:lnTo>
                  <a:pt x="923924" y="6630852"/>
                </a:lnTo>
                <a:lnTo>
                  <a:pt x="871374" y="6630852"/>
                </a:lnTo>
                <a:lnTo>
                  <a:pt x="871374" y="6517521"/>
                </a:lnTo>
                <a:close/>
                <a:moveTo>
                  <a:pt x="667506" y="6517521"/>
                </a:moveTo>
                <a:lnTo>
                  <a:pt x="648513" y="6660609"/>
                </a:lnTo>
                <a:lnTo>
                  <a:pt x="689033" y="6660609"/>
                </a:lnTo>
                <a:lnTo>
                  <a:pt x="695997" y="6570071"/>
                </a:lnTo>
                <a:lnTo>
                  <a:pt x="714358" y="6660609"/>
                </a:lnTo>
                <a:lnTo>
                  <a:pt x="746014" y="6660609"/>
                </a:lnTo>
                <a:lnTo>
                  <a:pt x="765009" y="6570071"/>
                </a:lnTo>
                <a:lnTo>
                  <a:pt x="771973" y="6660609"/>
                </a:lnTo>
                <a:lnTo>
                  <a:pt x="812493" y="6660609"/>
                </a:lnTo>
                <a:lnTo>
                  <a:pt x="793500" y="6517521"/>
                </a:lnTo>
                <a:lnTo>
                  <a:pt x="750446" y="6517521"/>
                </a:lnTo>
                <a:lnTo>
                  <a:pt x="730187" y="6603627"/>
                </a:lnTo>
                <a:lnTo>
                  <a:pt x="710559" y="6517521"/>
                </a:lnTo>
                <a:close/>
                <a:moveTo>
                  <a:pt x="428816" y="6517521"/>
                </a:moveTo>
                <a:lnTo>
                  <a:pt x="385763" y="6660609"/>
                </a:lnTo>
                <a:lnTo>
                  <a:pt x="428816" y="6660609"/>
                </a:lnTo>
                <a:lnTo>
                  <a:pt x="434514" y="6634651"/>
                </a:lnTo>
                <a:lnTo>
                  <a:pt x="471869" y="6634651"/>
                </a:lnTo>
                <a:lnTo>
                  <a:pt x="477567" y="6660609"/>
                </a:lnTo>
                <a:lnTo>
                  <a:pt x="520620" y="6660609"/>
                </a:lnTo>
                <a:lnTo>
                  <a:pt x="477567" y="6517521"/>
                </a:lnTo>
                <a:close/>
                <a:moveTo>
                  <a:pt x="593728" y="6513050"/>
                </a:moveTo>
                <a:cubicBezTo>
                  <a:pt x="560904" y="6511625"/>
                  <a:pt x="526477" y="6527651"/>
                  <a:pt x="532650" y="6567538"/>
                </a:cubicBezTo>
                <a:cubicBezTo>
                  <a:pt x="533283" y="6539048"/>
                  <a:pt x="588999" y="6526385"/>
                  <a:pt x="624454" y="6557409"/>
                </a:cubicBezTo>
                <a:cubicBezTo>
                  <a:pt x="625720" y="6537781"/>
                  <a:pt x="625087" y="6528917"/>
                  <a:pt x="624454" y="6520054"/>
                </a:cubicBezTo>
                <a:cubicBezTo>
                  <a:pt x="615433" y="6515938"/>
                  <a:pt x="604669" y="6513524"/>
                  <a:pt x="593728" y="6513050"/>
                </a:cubicBezTo>
                <a:close/>
                <a:moveTo>
                  <a:pt x="8248799" y="5588150"/>
                </a:moveTo>
                <a:lnTo>
                  <a:pt x="12192000" y="5588150"/>
                </a:lnTo>
                <a:lnTo>
                  <a:pt x="12192000" y="6858000"/>
                </a:lnTo>
                <a:lnTo>
                  <a:pt x="8248799" y="6858000"/>
                </a:lnTo>
                <a:close/>
                <a:moveTo>
                  <a:pt x="0" y="5588150"/>
                </a:moveTo>
                <a:lnTo>
                  <a:pt x="8242449" y="5588150"/>
                </a:lnTo>
                <a:lnTo>
                  <a:pt x="8242449" y="6858000"/>
                </a:lnTo>
                <a:lnTo>
                  <a:pt x="0" y="6858000"/>
                </a:lnTo>
                <a:close/>
                <a:moveTo>
                  <a:pt x="8248799" y="0"/>
                </a:moveTo>
                <a:lnTo>
                  <a:pt x="12192000" y="0"/>
                </a:lnTo>
                <a:lnTo>
                  <a:pt x="12192000" y="5581800"/>
                </a:lnTo>
                <a:lnTo>
                  <a:pt x="8248799" y="5581800"/>
                </a:lnTo>
                <a:close/>
                <a:moveTo>
                  <a:pt x="0" y="0"/>
                </a:moveTo>
                <a:lnTo>
                  <a:pt x="8242449" y="0"/>
                </a:lnTo>
                <a:lnTo>
                  <a:pt x="8242449" y="5581800"/>
                </a:lnTo>
                <a:lnTo>
                  <a:pt x="0" y="558180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effectLst>
            <a:innerShdw dist="6858000" dir="16200000">
              <a:schemeClr val="bg1">
                <a:alpha val="75000"/>
              </a:schemeClr>
            </a:innerShdw>
          </a:effectLst>
        </p:spPr>
        <p:txBody>
          <a:bodyPr vert="horz" wrap="square" lIns="0" tIns="0" rIns="396000" bIns="0" rtlCol="0" anchor="ctr" anchorCtr="0">
            <a:noAutofit/>
          </a:bodyPr>
          <a:lstStyle>
            <a:lvl1pPr algn="r">
              <a:defRPr lang="en-US" sz="900" dirty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on area to insert picture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31C5EDE2-43DD-43B3-BB7A-D62CA86A44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800" y="2080350"/>
            <a:ext cx="5616000" cy="1053375"/>
          </a:xfrm>
          <a:custGeom>
            <a:avLst/>
            <a:gdLst>
              <a:gd name="connsiteX0" fmla="*/ 0 w 7488000"/>
              <a:gd name="connsiteY0" fmla="*/ 0 h 1404000"/>
              <a:gd name="connsiteX1" fmla="*/ 7488000 w 7488000"/>
              <a:gd name="connsiteY1" fmla="*/ 0 h 1404000"/>
              <a:gd name="connsiteX2" fmla="*/ 7488000 w 7488000"/>
              <a:gd name="connsiteY2" fmla="*/ 1404000 h 1404000"/>
              <a:gd name="connsiteX3" fmla="*/ 0 w 7488000"/>
              <a:gd name="connsiteY3" fmla="*/ 1404000 h 14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8000" h="1404000">
                <a:moveTo>
                  <a:pt x="0" y="0"/>
                </a:moveTo>
                <a:lnTo>
                  <a:pt x="7488000" y="0"/>
                </a:lnTo>
                <a:lnTo>
                  <a:pt x="7488000" y="1404000"/>
                </a:lnTo>
                <a:lnTo>
                  <a:pt x="0" y="1404000"/>
                </a:lnTo>
                <a:close/>
              </a:path>
            </a:pathLst>
          </a:custGeom>
        </p:spPr>
        <p:txBody>
          <a:bodyPr wrap="square" tIns="3600">
            <a:noAutofit/>
          </a:bodyPr>
          <a:lstStyle>
            <a:lvl1pPr>
              <a:lnSpc>
                <a:spcPct val="86000"/>
              </a:lnSpc>
              <a:defRPr sz="4050" baseline="0">
                <a:solidFill>
                  <a:schemeClr val="accent1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5B99960-ED2E-41BF-9A5D-86E1F78D5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21" y="606150"/>
            <a:ext cx="5616479" cy="1474200"/>
          </a:xfrm>
        </p:spPr>
        <p:txBody>
          <a:bodyPr>
            <a:noAutofit/>
          </a:bodyPr>
          <a:lstStyle>
            <a:lvl1pPr>
              <a:lnSpc>
                <a:spcPct val="86000"/>
              </a:lnSpc>
              <a:defRPr sz="40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MIO_AGENDA_IGNORE_NAVIGATION" hidden="1">
            <a:extLst>
              <a:ext uri="{FF2B5EF4-FFF2-40B4-BE49-F238E27FC236}">
                <a16:creationId xmlns:a16="http://schemas.microsoft.com/office/drawing/2014/main" id="{7436A9C2-752F-4995-A51D-AE91EE48A611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23" name="MIO_AGENDA_IGNORE_CHAPTER_REFERENCE" hidden="1">
            <a:extLst>
              <a:ext uri="{FF2B5EF4-FFF2-40B4-BE49-F238E27FC236}">
                <a16:creationId xmlns:a16="http://schemas.microsoft.com/office/drawing/2014/main" id="{11E14894-3CE6-409D-A8A1-D4A67320ADD6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E082-E024-4765-9547-F36CE94FD081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2E854DC7-FAAD-4AD7-A72A-54622E503044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B8736-DAE3-4494-A952-94C6F86E5DD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F97BD-6511-40C2-9E6E-92C21C0460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475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4960">
          <p15:clr>
            <a:srgbClr val="547EBF"/>
          </p15:clr>
        </p15:guide>
        <p15:guide id="2" orient="horz" pos="509">
          <p15:clr>
            <a:srgbClr val="547EBF"/>
          </p15:clr>
        </p15:guide>
        <p15:guide id="3" pos="243">
          <p15:clr>
            <a:srgbClr val="547EBF"/>
          </p15:clr>
        </p15:guide>
        <p15:guide id="4" orient="horz" pos="1747">
          <p15:clr>
            <a:srgbClr val="547EBF"/>
          </p15:clr>
        </p15:guide>
        <p15:guide id="5" orient="horz" pos="2632">
          <p15:clr>
            <a:srgbClr val="547EB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4" preserve="1">
  <p:cSld name="Chapter Slide 4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Hide background Logo">
            <a:extLst>
              <a:ext uri="{FF2B5EF4-FFF2-40B4-BE49-F238E27FC236}">
                <a16:creationId xmlns:a16="http://schemas.microsoft.com/office/drawing/2014/main" id="{4136C739-EC55-45E2-B880-3847C17CF8BB}"/>
              </a:ext>
            </a:extLst>
          </p:cNvPr>
          <p:cNvSpPr/>
          <p:nvPr userDrawn="1"/>
        </p:nvSpPr>
        <p:spPr>
          <a:xfrm>
            <a:off x="2547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13" name="Grid Decoration">
            <a:extLst>
              <a:ext uri="{FF2B5EF4-FFF2-40B4-BE49-F238E27FC236}">
                <a16:creationId xmlns:a16="http://schemas.microsoft.com/office/drawing/2014/main" id="{AA8971F8-FB52-454C-8FDB-52AF1FBCDC2C}"/>
              </a:ext>
            </a:extLst>
          </p:cNvPr>
          <p:cNvGrpSpPr/>
          <p:nvPr/>
        </p:nvGrpSpPr>
        <p:grpSpPr bwMode="ltGray">
          <a:xfrm flipH="1">
            <a:off x="0" y="0"/>
            <a:ext cx="9144900" cy="5143500"/>
            <a:chOff x="0" y="-446400"/>
            <a:chExt cx="12193200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F9863-5AFE-41E7-97DE-F8984FA81B3A}"/>
                </a:ext>
              </a:extLst>
            </p:cNvPr>
            <p:cNvCxnSpPr/>
            <p:nvPr userDrawn="1"/>
          </p:nvCxnSpPr>
          <p:spPr bwMode="ltGray">
            <a:xfrm>
              <a:off x="0" y="5135400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39978D1-DDDD-4B98-8B62-CD7AFBC9268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46932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6F4663-484C-4091-BF2B-5993DC37AFC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V="1">
              <a:off x="0" y="923400"/>
              <a:ext cx="12193200" cy="44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CEB45F-2DFA-4DEE-886F-2A49F60354D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062800" y="-4464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B12F43-F9BE-495F-8E87-6419F3D8D310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91860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8D14B7-E4FD-4544-BC13-85FDAC80DF12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03560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9BB5AC-7E27-4FA3-AFD0-423C6C67B3B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14792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8D70B9-1884-4F5C-AAF6-E95D6758120D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062800" y="2326960"/>
              <a:ext cx="4130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C9EAFD-D2AE-464C-B65C-978465C1EB2A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8062800" y="3730520"/>
              <a:ext cx="41304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F4DDF64-5C69-4AFA-9635-10096106A64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323600" y="-446400"/>
              <a:ext cx="0" cy="55818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Picture Placeholder 31">
            <a:extLst>
              <a:ext uri="{FF2B5EF4-FFF2-40B4-BE49-F238E27FC236}">
                <a16:creationId xmlns:a16="http://schemas.microsoft.com/office/drawing/2014/main" id="{CDAA5588-47AD-4287-ACF7-E2D3E17343F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3097800" cy="4186350"/>
          </a:xfrm>
          <a:noFill/>
        </p:spPr>
        <p:txBody>
          <a:bodyPr vert="horz" wrap="square" lIns="0" tIns="0" rIns="0" bIns="684000" rtlCol="0" anchor="ctr" anchorCtr="1">
            <a:noAutofit/>
          </a:bodyPr>
          <a:lstStyle>
            <a:lvl1pPr>
              <a:defRPr lang="en-US" sz="9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5B99960-ED2E-41BF-9A5D-86E1F78D5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8994" y="606150"/>
            <a:ext cx="5335191" cy="1474200"/>
          </a:xfrm>
        </p:spPr>
        <p:txBody>
          <a:bodyPr>
            <a:noAutofit/>
          </a:bodyPr>
          <a:lstStyle>
            <a:lvl1pPr>
              <a:lnSpc>
                <a:spcPct val="86000"/>
              </a:lnSpc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98BA9AF1-DB99-4BFC-9C64-16E4CFA001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78994" y="2080350"/>
            <a:ext cx="5335191" cy="1053000"/>
          </a:xfrm>
        </p:spPr>
        <p:txBody>
          <a:bodyPr tIns="3600"/>
          <a:lstStyle>
            <a:lvl1pPr>
              <a:lnSpc>
                <a:spcPct val="86000"/>
              </a:lnSpc>
              <a:defRPr sz="4050" baseline="0">
                <a:solidFill>
                  <a:schemeClr val="bg1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MIO_AGENDA_IGNORE_NAVIGATION" hidden="1">
            <a:extLst>
              <a:ext uri="{FF2B5EF4-FFF2-40B4-BE49-F238E27FC236}">
                <a16:creationId xmlns:a16="http://schemas.microsoft.com/office/drawing/2014/main" id="{5169554C-ED38-41F8-830C-EF173FD80926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25" name="MIO_AGENDA_IGNORE_CHAPTER_REFERENCE" hidden="1">
            <a:extLst>
              <a:ext uri="{FF2B5EF4-FFF2-40B4-BE49-F238E27FC236}">
                <a16:creationId xmlns:a16="http://schemas.microsoft.com/office/drawing/2014/main" id="{F0815C98-6F33-481C-B400-1F08952FA7B4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23" name="Logo">
            <a:extLst>
              <a:ext uri="{FF2B5EF4-FFF2-40B4-BE49-F238E27FC236}">
                <a16:creationId xmlns:a16="http://schemas.microsoft.com/office/drawing/2014/main" id="{364DBF74-98A0-4E0A-A943-3BF4DFA456E1}"/>
              </a:ext>
            </a:extLst>
          </p:cNvPr>
          <p:cNvSpPr>
            <a:spLocks/>
          </p:cNvSpPr>
          <p:nvPr userDrawn="1"/>
        </p:nvSpPr>
        <p:spPr bwMode="black">
          <a:xfrm>
            <a:off x="289323" y="4884723"/>
            <a:ext cx="403621" cy="113107"/>
          </a:xfrm>
          <a:custGeom>
            <a:avLst/>
            <a:gdLst>
              <a:gd name="connsiteX0" fmla="*/ 135721 w 1078169"/>
              <a:gd name="connsiteY0" fmla="*/ 71284 h 302134"/>
              <a:gd name="connsiteX1" fmla="*/ 109085 w 1078169"/>
              <a:gd name="connsiteY1" fmla="*/ 189249 h 302134"/>
              <a:gd name="connsiteX2" fmla="*/ 161091 w 1078169"/>
              <a:gd name="connsiteY2" fmla="*/ 189249 h 302134"/>
              <a:gd name="connsiteX3" fmla="*/ 394483 w 1078169"/>
              <a:gd name="connsiteY3" fmla="*/ 66210 h 302134"/>
              <a:gd name="connsiteX4" fmla="*/ 374189 w 1078169"/>
              <a:gd name="connsiteY4" fmla="*/ 89042 h 302134"/>
              <a:gd name="connsiteX5" fmla="*/ 418583 w 1078169"/>
              <a:gd name="connsiteY5" fmla="*/ 123290 h 302134"/>
              <a:gd name="connsiteX6" fmla="*/ 499763 w 1078169"/>
              <a:gd name="connsiteY6" fmla="*/ 210811 h 302134"/>
              <a:gd name="connsiteX7" fmla="*/ 422389 w 1078169"/>
              <a:gd name="connsiteY7" fmla="*/ 295797 h 302134"/>
              <a:gd name="connsiteX8" fmla="*/ 287933 w 1078169"/>
              <a:gd name="connsiteY8" fmla="*/ 281844 h 302134"/>
              <a:gd name="connsiteX9" fmla="*/ 287933 w 1078169"/>
              <a:gd name="connsiteY9" fmla="*/ 213348 h 302134"/>
              <a:gd name="connsiteX10" fmla="*/ 367845 w 1078169"/>
              <a:gd name="connsiteY10" fmla="*/ 242522 h 302134"/>
              <a:gd name="connsiteX11" fmla="*/ 412241 w 1078169"/>
              <a:gd name="connsiteY11" fmla="*/ 209543 h 302134"/>
              <a:gd name="connsiteX12" fmla="*/ 381797 w 1078169"/>
              <a:gd name="connsiteY12" fmla="*/ 176564 h 302134"/>
              <a:gd name="connsiteX13" fmla="*/ 394483 w 1078169"/>
              <a:gd name="connsiteY13" fmla="*/ 66210 h 302134"/>
              <a:gd name="connsiteX14" fmla="*/ 894245 w 1078169"/>
              <a:gd name="connsiteY14" fmla="*/ 9131 h 302134"/>
              <a:gd name="connsiteX15" fmla="*/ 972889 w 1078169"/>
              <a:gd name="connsiteY15" fmla="*/ 9131 h 302134"/>
              <a:gd name="connsiteX16" fmla="*/ 972889 w 1078169"/>
              <a:gd name="connsiteY16" fmla="*/ 236181 h 302134"/>
              <a:gd name="connsiteX17" fmla="*/ 1078169 w 1078169"/>
              <a:gd name="connsiteY17" fmla="*/ 236181 h 302134"/>
              <a:gd name="connsiteX18" fmla="*/ 1078169 w 1078169"/>
              <a:gd name="connsiteY18" fmla="*/ 295797 h 302134"/>
              <a:gd name="connsiteX19" fmla="*/ 894245 w 1078169"/>
              <a:gd name="connsiteY19" fmla="*/ 295797 h 302134"/>
              <a:gd name="connsiteX20" fmla="*/ 564453 w 1078169"/>
              <a:gd name="connsiteY20" fmla="*/ 9131 h 302134"/>
              <a:gd name="connsiteX21" fmla="*/ 650707 w 1078169"/>
              <a:gd name="connsiteY21" fmla="*/ 9131 h 302134"/>
              <a:gd name="connsiteX22" fmla="*/ 690029 w 1078169"/>
              <a:gd name="connsiteY22" fmla="*/ 181638 h 302134"/>
              <a:gd name="connsiteX23" fmla="*/ 730617 w 1078169"/>
              <a:gd name="connsiteY23" fmla="*/ 9131 h 302134"/>
              <a:gd name="connsiteX24" fmla="*/ 816873 w 1078169"/>
              <a:gd name="connsiteY24" fmla="*/ 9131 h 302134"/>
              <a:gd name="connsiteX25" fmla="*/ 854925 w 1078169"/>
              <a:gd name="connsiteY25" fmla="*/ 295797 h 302134"/>
              <a:gd name="connsiteX26" fmla="*/ 773745 w 1078169"/>
              <a:gd name="connsiteY26" fmla="*/ 295797 h 302134"/>
              <a:gd name="connsiteX27" fmla="*/ 759793 w 1078169"/>
              <a:gd name="connsiteY27" fmla="*/ 114411 h 302134"/>
              <a:gd name="connsiteX28" fmla="*/ 721739 w 1078169"/>
              <a:gd name="connsiteY28" fmla="*/ 295797 h 302134"/>
              <a:gd name="connsiteX29" fmla="*/ 658317 w 1078169"/>
              <a:gd name="connsiteY29" fmla="*/ 295797 h 302134"/>
              <a:gd name="connsiteX30" fmla="*/ 621533 w 1078169"/>
              <a:gd name="connsiteY30" fmla="*/ 114411 h 302134"/>
              <a:gd name="connsiteX31" fmla="*/ 607581 w 1078169"/>
              <a:gd name="connsiteY31" fmla="*/ 295797 h 302134"/>
              <a:gd name="connsiteX32" fmla="*/ 526401 w 1078169"/>
              <a:gd name="connsiteY32" fmla="*/ 295797 h 302134"/>
              <a:gd name="connsiteX33" fmla="*/ 86253 w 1078169"/>
              <a:gd name="connsiteY33" fmla="*/ 9131 h 302134"/>
              <a:gd name="connsiteX34" fmla="*/ 183923 w 1078169"/>
              <a:gd name="connsiteY34" fmla="*/ 9131 h 302134"/>
              <a:gd name="connsiteX35" fmla="*/ 270177 w 1078169"/>
              <a:gd name="connsiteY35" fmla="*/ 295797 h 302134"/>
              <a:gd name="connsiteX36" fmla="*/ 183923 w 1078169"/>
              <a:gd name="connsiteY36" fmla="*/ 295797 h 302134"/>
              <a:gd name="connsiteX37" fmla="*/ 172507 w 1078169"/>
              <a:gd name="connsiteY37" fmla="*/ 243791 h 302134"/>
              <a:gd name="connsiteX38" fmla="*/ 97669 w 1078169"/>
              <a:gd name="connsiteY38" fmla="*/ 243791 h 302134"/>
              <a:gd name="connsiteX39" fmla="*/ 86253 w 1078169"/>
              <a:gd name="connsiteY39" fmla="*/ 295797 h 302134"/>
              <a:gd name="connsiteX40" fmla="*/ 0 w 1078169"/>
              <a:gd name="connsiteY40" fmla="*/ 295797 h 302134"/>
              <a:gd name="connsiteX41" fmla="*/ 416643 w 1078169"/>
              <a:gd name="connsiteY41" fmla="*/ 173 h 302134"/>
              <a:gd name="connsiteX42" fmla="*/ 478201 w 1078169"/>
              <a:gd name="connsiteY42" fmla="*/ 14205 h 302134"/>
              <a:gd name="connsiteX43" fmla="*/ 478201 w 1078169"/>
              <a:gd name="connsiteY43" fmla="*/ 89043 h 302134"/>
              <a:gd name="connsiteX44" fmla="*/ 294277 w 1078169"/>
              <a:gd name="connsiteY44" fmla="*/ 109337 h 302134"/>
              <a:gd name="connsiteX45" fmla="*/ 416643 w 1078169"/>
              <a:gd name="connsiteY45" fmla="*/ 173 h 30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78169" h="302134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chemeClr val="bg1"/>
          </a:solidFill>
          <a:ln w="1268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baseline="0" dirty="0">
              <a:latin typeface="+mn-lt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22322-7498-40F8-BEAB-2B540EAD49E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fld id="{41C53B78-E616-423D-9CC7-E40543DBA806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F0FCF-AFC4-4BF8-A68B-2DC81BF170E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8B372-2A1E-4510-B277-0C385ECF87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838">
          <p15:clr>
            <a:srgbClr val="FFFFFF"/>
          </p15:clr>
        </p15:guide>
        <p15:guide id="2" pos="7319">
          <p15:clr>
            <a:srgbClr val="FFFFFF"/>
          </p15:clr>
        </p15:guide>
        <p15:guide id="3" orient="horz" pos="509">
          <p15:clr>
            <a:srgbClr val="FFFFFF"/>
          </p15:clr>
        </p15:guide>
        <p15:guide id="4" orient="horz" pos="1747">
          <p15:clr>
            <a:srgbClr val="FFFFFF"/>
          </p15:clr>
        </p15:guide>
        <p15:guide id="5" orient="horz" pos="2632">
          <p15:clr>
            <a:srgbClr val="FFFF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Contents" type="twoObj" preserve="1">
  <p:cSld name="Title 2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Content Placeholder left">
            <a:extLst>
              <a:ext uri="{FF2B5EF4-FFF2-40B4-BE49-F238E27FC236}">
                <a16:creationId xmlns:a16="http://schemas.microsoft.com/office/drawing/2014/main" id="{0CAC78B5-1779-4709-AF35-4B8166EA2A8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3930966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right">
            <a:extLst>
              <a:ext uri="{FF2B5EF4-FFF2-40B4-BE49-F238E27FC236}">
                <a16:creationId xmlns:a16="http://schemas.microsoft.com/office/drawing/2014/main" id="{E89E6773-5B9E-4C7D-B1BE-54C5F7F4832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501800" y="1027350"/>
            <a:ext cx="3931397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B5EB7-FEDE-4F62-8CA4-FA996173ABE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F71A1833-FAE1-44C3-9B0A-EE1B16BE8780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CD819-C2C1-4105-A401-FB1FCBF4F6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6AC08-326C-4149-9875-2CE49F374AC7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3811">
          <p15:clr>
            <a:srgbClr val="547EBF"/>
          </p15:clr>
        </p15:guide>
        <p15:guide id="8" orient="horz" pos="3958">
          <p15:clr>
            <a:srgbClr val="547EBF"/>
          </p15:clr>
        </p15:guide>
        <p15:guide id="9" pos="3545">
          <p15:clr>
            <a:srgbClr val="547EBF"/>
          </p15:clr>
        </p15:guide>
        <p15:guide id="10" pos="3781">
          <p15:clr>
            <a:srgbClr val="547EB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 Contents" type="objAndTwoObj" preserve="1">
  <p:cSld name="Title 3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Content Placeholder left">
            <a:extLst>
              <a:ext uri="{FF2B5EF4-FFF2-40B4-BE49-F238E27FC236}">
                <a16:creationId xmlns:a16="http://schemas.microsoft.com/office/drawing/2014/main" id="{F5838B5B-8D44-4948-9685-83EA5B4F67B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2527219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center">
            <a:extLst>
              <a:ext uri="{FF2B5EF4-FFF2-40B4-BE49-F238E27FC236}">
                <a16:creationId xmlns:a16="http://schemas.microsoft.com/office/drawing/2014/main" id="{32BB11D2-EA02-41A0-9EE7-358732E361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097800" y="1027350"/>
            <a:ext cx="2526713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right">
            <a:extLst>
              <a:ext uri="{FF2B5EF4-FFF2-40B4-BE49-F238E27FC236}">
                <a16:creationId xmlns:a16="http://schemas.microsoft.com/office/drawing/2014/main" id="{CF21524C-67FC-4C50-BAB0-4B436AB19D3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905800" y="1027350"/>
            <a:ext cx="2527397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283F9-9BAE-49C1-8215-98BC764F262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DF8F69ED-2428-4A80-94E8-54798B345288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85F4D-A4CF-4983-9CA8-23B010115B4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2CEB6-3AF0-4ED5-B22D-724138DD085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1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pos="7083">
          <p15:clr>
            <a:srgbClr val="547EBF"/>
          </p15:clr>
        </p15:guide>
        <p15:guide id="3" orient="horz" pos="27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3811">
          <p15:clr>
            <a:srgbClr val="547EBF"/>
          </p15:clr>
        </p15:guide>
        <p15:guide id="8" orient="horz" pos="3958">
          <p15:clr>
            <a:srgbClr val="547EBF"/>
          </p15:clr>
        </p15:guide>
        <p15:guide id="9" pos="2366">
          <p15:clr>
            <a:srgbClr val="547EBF"/>
          </p15:clr>
        </p15:guide>
        <p15:guide id="10" pos="2602">
          <p15:clr>
            <a:srgbClr val="547EBF"/>
          </p15:clr>
        </p15:guide>
        <p15:guide id="11" pos="4724">
          <p15:clr>
            <a:srgbClr val="547EBF"/>
          </p15:clr>
        </p15:guide>
        <p15:guide id="12" pos="4960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userDrawn="1">
  <p:cSld name="Title, 4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4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1F802F18-D930-461E-AF3E-DC4CED3D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 Contents" type="fourObj" preserve="1">
  <p:cSld name="Title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Content Placeholder left">
            <a:extLst>
              <a:ext uri="{FF2B5EF4-FFF2-40B4-BE49-F238E27FC236}">
                <a16:creationId xmlns:a16="http://schemas.microsoft.com/office/drawing/2014/main" id="{68997374-0D38-4532-8506-0877E5D1F9A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1824750" cy="3510122"/>
          </a:xfrm>
        </p:spPr>
        <p:txBody>
          <a:bodyPr/>
          <a:lstStyle>
            <a:lvl1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/>
            </a:lvl1pPr>
            <a:lvl2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/>
            </a:lvl2pPr>
            <a:lvl3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/>
            </a:lvl3pPr>
            <a:lvl4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defRPr sz="750" baseline="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750" baseline="0"/>
            </a:lvl5pPr>
            <a:lvl6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/>
            </a:lvl6pPr>
            <a:lvl7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750" baseline="0"/>
            </a:lvl7pPr>
            <a:lvl8pPr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  <a:defRPr sz="900" baseline="0"/>
            </a:lvl8pPr>
            <a:lvl9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center left">
            <a:extLst>
              <a:ext uri="{FF2B5EF4-FFF2-40B4-BE49-F238E27FC236}">
                <a16:creationId xmlns:a16="http://schemas.microsoft.com/office/drawing/2014/main" id="{40E6EFB6-C485-43AC-8071-33FD8D38BC7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395800" y="1027350"/>
            <a:ext cx="1824966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center right">
            <a:extLst>
              <a:ext uri="{FF2B5EF4-FFF2-40B4-BE49-F238E27FC236}">
                <a16:creationId xmlns:a16="http://schemas.microsoft.com/office/drawing/2014/main" id="{F07FD752-F5AE-44F3-9E78-BAE50FECB03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501800" y="1027350"/>
            <a:ext cx="1825181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right">
            <a:extLst>
              <a:ext uri="{FF2B5EF4-FFF2-40B4-BE49-F238E27FC236}">
                <a16:creationId xmlns:a16="http://schemas.microsoft.com/office/drawing/2014/main" id="{11103353-C967-4B83-BF3B-88CA81C9603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607800" y="1027350"/>
            <a:ext cx="1825397" cy="3510122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C5AA7-4333-4ADE-B698-06D17EAFF7DF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6DC0EA7D-56F1-4A2B-89B2-9444DEF1AFC8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C7595-36F8-47CD-9313-F7DD7933BC5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2EC2A-38E8-46A0-A721-6659543C2EC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8053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3811">
          <p15:clr>
            <a:srgbClr val="547EBF"/>
          </p15:clr>
        </p15:guide>
        <p15:guide id="7" orient="horz" pos="3958">
          <p15:clr>
            <a:srgbClr val="547EBF"/>
          </p15:clr>
        </p15:guide>
        <p15:guide id="8" pos="7083">
          <p15:clr>
            <a:srgbClr val="547EBF"/>
          </p15:clr>
        </p15:guide>
        <p15:guide id="9" pos="5550">
          <p15:clr>
            <a:srgbClr val="547EBF"/>
          </p15:clr>
        </p15:guide>
        <p15:guide id="10" pos="5314">
          <p15:clr>
            <a:srgbClr val="547EBF"/>
          </p15:clr>
        </p15:guide>
        <p15:guide id="11" pos="1776">
          <p15:clr>
            <a:srgbClr val="547EBF"/>
          </p15:clr>
        </p15:guide>
        <p15:guide id="12" pos="2012">
          <p15:clr>
            <a:srgbClr val="547EBF"/>
          </p15:clr>
        </p15:guide>
        <p15:guide id="13" pos="3545">
          <p15:clr>
            <a:srgbClr val="547EBF"/>
          </p15:clr>
        </p15:guide>
        <p15:guide id="14" pos="3781">
          <p15:clr>
            <a:srgbClr val="547EB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&#10;with Header" type="txOverObj" preserve="1">
  <p:cSld name="Title Content &#10;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1A5B03E1-015A-4D18-B342-9CADF726D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2" y="1027510"/>
            <a:ext cx="8143875" cy="210741"/>
          </a:xfrm>
        </p:spPr>
        <p:txBody>
          <a:bodyPr vert="horz" lIns="0" tIns="0" rIns="0" bIns="0" rtlCol="0">
            <a:noAutofit/>
          </a:bodyPr>
          <a:lstStyle>
            <a:lvl1pPr>
              <a:defRPr lang="en-US" baseline="0" dirty="0">
                <a:solidFill>
                  <a:schemeClr val="accent1"/>
                </a:solidFill>
              </a:defRPr>
            </a:lvl1pPr>
            <a:lvl2pPr>
              <a:defRPr lang="en-US" baseline="0" dirty="0">
                <a:solidFill>
                  <a:schemeClr val="accent1"/>
                </a:solidFill>
              </a:defRPr>
            </a:lvl2pPr>
            <a:lvl3pPr>
              <a:defRPr lang="en-US" baseline="0" dirty="0">
                <a:solidFill>
                  <a:schemeClr val="accent1"/>
                </a:solidFill>
              </a:defRPr>
            </a:lvl3pPr>
            <a:lvl4pPr>
              <a:defRPr lang="en-US" baseline="0" dirty="0">
                <a:solidFill>
                  <a:schemeClr val="accent1"/>
                </a:solidFill>
              </a:defRPr>
            </a:lvl4pPr>
            <a:lvl5pPr>
              <a:defRPr lang="en-US" baseline="0" dirty="0">
                <a:solidFill>
                  <a:schemeClr val="accent1"/>
                </a:solidFill>
              </a:defRPr>
            </a:lvl5pPr>
            <a:lvl6pPr>
              <a:buAutoNum type="arabicPeriod"/>
              <a:defRPr lang="en-US" baseline="0" dirty="0">
                <a:solidFill>
                  <a:schemeClr val="accent1"/>
                </a:solidFill>
              </a:defRPr>
            </a:lvl6pPr>
            <a:lvl7pPr>
              <a:buAutoNum type="romanLcPeriod"/>
              <a:defRPr lang="en-US" baseline="0" dirty="0">
                <a:solidFill>
                  <a:schemeClr val="accent1"/>
                </a:solidFill>
              </a:defRPr>
            </a:lvl7pPr>
            <a:lvl8pPr>
              <a:defRPr lang="en-US" baseline="0" dirty="0">
                <a:solidFill>
                  <a:schemeClr val="accent1"/>
                </a:solidFill>
              </a:defRPr>
            </a:lvl8pPr>
            <a:lvl9pPr>
              <a:defRPr lang="en-US" baseline="0" dirty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" hidden="1">
            <a:extLst>
              <a:ext uri="{FF2B5EF4-FFF2-40B4-BE49-F238E27FC236}">
                <a16:creationId xmlns:a16="http://schemas.microsoft.com/office/drawing/2014/main" id="{F39CDF36-8584-474A-A340-2CF19A90EF6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323" y="1378745"/>
            <a:ext cx="8143397" cy="31587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F9F72-D473-4FF0-B534-697B037CAB9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63A683AB-5A04-4495-8F42-C4AB3BB4E0B4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3986B-5EC8-441C-8101-40A5B761494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8A1E49-F2C9-4BC4-B87C-E6B6AD4C516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0649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1040">
          <p15:clr>
            <a:srgbClr val="547EBF"/>
          </p15:clr>
        </p15:guide>
        <p15:guide id="8" orient="horz" pos="1158">
          <p15:clr>
            <a:srgbClr val="547EBF"/>
          </p15:clr>
        </p15:guide>
        <p15:guide id="9" orient="horz" pos="3811">
          <p15:clr>
            <a:srgbClr val="547EBF"/>
          </p15:clr>
        </p15:guide>
        <p15:guide id="10" orient="horz" pos="3958">
          <p15:clr>
            <a:srgbClr val="547EB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Contents &#10;with Headers" type="twoTxTwoObj" preserve="1">
  <p:cSld name="Title 2 Contents &#10;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10"/>
            <a:ext cx="3931678" cy="210741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right">
            <a:extLst>
              <a:ext uri="{FF2B5EF4-FFF2-40B4-BE49-F238E27FC236}">
                <a16:creationId xmlns:a16="http://schemas.microsoft.com/office/drawing/2014/main" id="{2736EA48-A5FD-471F-8C50-CAC9BAAFCC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1800" y="1027351"/>
            <a:ext cx="3928336" cy="21074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left">
            <a:extLst>
              <a:ext uri="{FF2B5EF4-FFF2-40B4-BE49-F238E27FC236}">
                <a16:creationId xmlns:a16="http://schemas.microsoft.com/office/drawing/2014/main" id="{66ADD6CF-E96E-40D4-888D-AEC6A7B689C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378744"/>
            <a:ext cx="3930966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right">
            <a:extLst>
              <a:ext uri="{FF2B5EF4-FFF2-40B4-BE49-F238E27FC236}">
                <a16:creationId xmlns:a16="http://schemas.microsoft.com/office/drawing/2014/main" id="{E1B13DFC-B01F-469C-B65F-D2F36871231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501800" y="1378744"/>
            <a:ext cx="3931397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753840-5CF9-42CC-B75A-73C48DC2F7C1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B9BDC80F-B4C1-44FE-ACB2-6206973AA8E2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F75E6-E90D-4A29-855E-060F8C52029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CE0EC-DF6D-4A71-AB27-210BB010718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87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1040">
          <p15:clr>
            <a:srgbClr val="547EBF"/>
          </p15:clr>
        </p15:guide>
        <p15:guide id="7" orient="horz" pos="1158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3545">
          <p15:clr>
            <a:srgbClr val="547EBF"/>
          </p15:clr>
        </p15:guide>
        <p15:guide id="11" pos="3781">
          <p15:clr>
            <a:srgbClr val="547EBF"/>
          </p15:clr>
        </p15:guide>
        <p15:guide id="12" pos="7083">
          <p15:clr>
            <a:srgbClr val="547EB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 Contents &#10;with Headers" preserve="1">
  <p:cSld name="Title 3 Contents &#10;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Text Placeholder left">
            <a:extLst>
              <a:ext uri="{FF2B5EF4-FFF2-40B4-BE49-F238E27FC236}">
                <a16:creationId xmlns:a16="http://schemas.microsoft.com/office/drawing/2014/main" id="{A8886709-9610-483F-92CC-2A72A3FBEF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10"/>
            <a:ext cx="2527678" cy="210741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center">
            <a:extLst>
              <a:ext uri="{FF2B5EF4-FFF2-40B4-BE49-F238E27FC236}">
                <a16:creationId xmlns:a16="http://schemas.microsoft.com/office/drawing/2014/main" id="{C5D6C4C1-1748-4F13-BF71-CB0B1D588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7800" y="1027510"/>
            <a:ext cx="2525529" cy="21074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right">
            <a:extLst>
              <a:ext uri="{FF2B5EF4-FFF2-40B4-BE49-F238E27FC236}">
                <a16:creationId xmlns:a16="http://schemas.microsoft.com/office/drawing/2014/main" id="{137B864B-E3EF-48FF-9B48-5900C676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7471" y="1027510"/>
            <a:ext cx="2525529" cy="210740"/>
          </a:xfrm>
        </p:spPr>
        <p:txBody>
          <a:bodyPr/>
          <a:lstStyle>
            <a:lvl1pPr>
              <a:defRPr b="0"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left">
            <a:extLst>
              <a:ext uri="{FF2B5EF4-FFF2-40B4-BE49-F238E27FC236}">
                <a16:creationId xmlns:a16="http://schemas.microsoft.com/office/drawing/2014/main" id="{80B9EEE4-A50E-45E6-90B7-A6DF93D7D7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378744"/>
            <a:ext cx="2527219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center">
            <a:extLst>
              <a:ext uri="{FF2B5EF4-FFF2-40B4-BE49-F238E27FC236}">
                <a16:creationId xmlns:a16="http://schemas.microsoft.com/office/drawing/2014/main" id="{6198751F-5038-4C04-BB4F-3E8723C1B29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097800" y="1378744"/>
            <a:ext cx="2526713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right">
            <a:extLst>
              <a:ext uri="{FF2B5EF4-FFF2-40B4-BE49-F238E27FC236}">
                <a16:creationId xmlns:a16="http://schemas.microsoft.com/office/drawing/2014/main" id="{491A289C-2085-4668-9581-ADDF1084BBE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905800" y="1378744"/>
            <a:ext cx="2527397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72EF5-53AC-4B89-8142-90BB2ABE731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845B5099-DAA5-4374-A8EF-055ECA9C9DD1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EE9EC-14C8-490D-AD5C-42C125A1E4EE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7346F-2946-4C35-8684-4782DA54540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1089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1040">
          <p15:clr>
            <a:srgbClr val="547EBF"/>
          </p15:clr>
        </p15:guide>
        <p15:guide id="8" orient="horz" pos="1158">
          <p15:clr>
            <a:srgbClr val="547EBF"/>
          </p15:clr>
        </p15:guide>
        <p15:guide id="9" orient="horz" pos="3811">
          <p15:clr>
            <a:srgbClr val="547EBF"/>
          </p15:clr>
        </p15:guide>
        <p15:guide id="10" orient="horz" pos="3958">
          <p15:clr>
            <a:srgbClr val="547EBF"/>
          </p15:clr>
        </p15:guide>
        <p15:guide id="11" pos="2366">
          <p15:clr>
            <a:srgbClr val="547EBF"/>
          </p15:clr>
        </p15:guide>
        <p15:guide id="12" pos="2602">
          <p15:clr>
            <a:srgbClr val="547EBF"/>
          </p15:clr>
        </p15:guide>
        <p15:guide id="13" pos="4724">
          <p15:clr>
            <a:srgbClr val="547EBF"/>
          </p15:clr>
        </p15:guide>
        <p15:guide id="14" pos="4960">
          <p15:clr>
            <a:srgbClr val="547EB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 Contents &#10;with Headers" preserve="1">
  <p:cSld name="Title 4 Contents &#10;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3" name="Text Placeholder left">
            <a:extLst>
              <a:ext uri="{FF2B5EF4-FFF2-40B4-BE49-F238E27FC236}">
                <a16:creationId xmlns:a16="http://schemas.microsoft.com/office/drawing/2014/main" id="{F3C161C3-640E-41D6-A44F-B3AC303481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10"/>
            <a:ext cx="1825678" cy="210741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b="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center left">
            <a:extLst>
              <a:ext uri="{FF2B5EF4-FFF2-40B4-BE49-F238E27FC236}">
                <a16:creationId xmlns:a16="http://schemas.microsoft.com/office/drawing/2014/main" id="{BF155FED-E878-4F82-91CB-EEB6A0EAAC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800" y="1027351"/>
            <a:ext cx="1824126" cy="2109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b="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center right">
            <a:extLst>
              <a:ext uri="{FF2B5EF4-FFF2-40B4-BE49-F238E27FC236}">
                <a16:creationId xmlns:a16="http://schemas.microsoft.com/office/drawing/2014/main" id="{2D1F3CDA-96EB-4C1B-8688-55D69CCE4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1800" y="1027510"/>
            <a:ext cx="1824126" cy="2107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b="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right">
            <a:extLst>
              <a:ext uri="{FF2B5EF4-FFF2-40B4-BE49-F238E27FC236}">
                <a16:creationId xmlns:a16="http://schemas.microsoft.com/office/drawing/2014/main" id="{8857AEC9-5CA3-4A1E-B979-308C2CAC4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7656" y="1027510"/>
            <a:ext cx="1825344" cy="2107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b="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left">
            <a:extLst>
              <a:ext uri="{FF2B5EF4-FFF2-40B4-BE49-F238E27FC236}">
                <a16:creationId xmlns:a16="http://schemas.microsoft.com/office/drawing/2014/main" id="{F3658C72-050E-49A9-8A13-07B94D5B9E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378744"/>
            <a:ext cx="1824750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center left">
            <a:extLst>
              <a:ext uri="{FF2B5EF4-FFF2-40B4-BE49-F238E27FC236}">
                <a16:creationId xmlns:a16="http://schemas.microsoft.com/office/drawing/2014/main" id="{1A0351BE-E79F-40A3-8577-E328D3958891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395800" y="1378744"/>
            <a:ext cx="1824966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center right">
            <a:extLst>
              <a:ext uri="{FF2B5EF4-FFF2-40B4-BE49-F238E27FC236}">
                <a16:creationId xmlns:a16="http://schemas.microsoft.com/office/drawing/2014/main" id="{B5182934-6831-4FDC-A7C4-AD9D3815080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501800" y="1378744"/>
            <a:ext cx="1825181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right">
            <a:extLst>
              <a:ext uri="{FF2B5EF4-FFF2-40B4-BE49-F238E27FC236}">
                <a16:creationId xmlns:a16="http://schemas.microsoft.com/office/drawing/2014/main" id="{C472BB61-B63B-4095-8DC2-455C10AA39C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607800" y="1378744"/>
            <a:ext cx="1825397" cy="3158728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54E39-7624-462F-9F80-7DB617C0C73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8CEDC305-A4E2-47D6-8428-DF835B4BE358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42CD21-E3A6-48AE-89E1-78DE4A6A013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E3CC0-4E20-44A9-BE78-32651EB3DB8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49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1040">
          <p15:clr>
            <a:srgbClr val="547EBF"/>
          </p15:clr>
        </p15:guide>
        <p15:guide id="8" orient="horz" pos="1158">
          <p15:clr>
            <a:srgbClr val="547EBF"/>
          </p15:clr>
        </p15:guide>
        <p15:guide id="9" orient="horz" pos="3811">
          <p15:clr>
            <a:srgbClr val="547EBF"/>
          </p15:clr>
        </p15:guide>
        <p15:guide id="10" orient="horz" pos="3958">
          <p15:clr>
            <a:srgbClr val="547EBF"/>
          </p15:clr>
        </p15:guide>
        <p15:guide id="11" pos="1776">
          <p15:clr>
            <a:srgbClr val="547EBF"/>
          </p15:clr>
        </p15:guide>
        <p15:guide id="12" pos="2012">
          <p15:clr>
            <a:srgbClr val="547EBF"/>
          </p15:clr>
        </p15:guide>
        <p15:guide id="13" pos="3545">
          <p15:clr>
            <a:srgbClr val="547EBF"/>
          </p15:clr>
        </p15:guide>
        <p15:guide id="14" pos="3781">
          <p15:clr>
            <a:srgbClr val="547EBF"/>
          </p15:clr>
        </p15:guide>
        <p15:guide id="15" pos="5314">
          <p15:clr>
            <a:srgbClr val="547EBF"/>
          </p15:clr>
        </p15:guide>
        <p15:guide id="16" pos="5550">
          <p15:clr>
            <a:srgbClr val="547EB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&#10;with Intro" type="txAndObj" preserve="1">
  <p:cSld name="Title Content &#10;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72A2FDCE-6151-4692-9789-AB95CA61E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2" y="1027510"/>
            <a:ext cx="8143875" cy="561975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 baseline="0">
                <a:solidFill>
                  <a:schemeClr val="accent1"/>
                </a:solidFill>
              </a:defRPr>
            </a:lvl6pPr>
            <a:lvl7pPr>
              <a:defRPr baseline="0">
                <a:solidFill>
                  <a:schemeClr val="accent1"/>
                </a:solidFill>
              </a:defRPr>
            </a:lvl7pPr>
            <a:lvl8pPr>
              <a:defRPr baseline="0">
                <a:solidFill>
                  <a:schemeClr val="accent1"/>
                </a:solidFill>
              </a:defRPr>
            </a:lvl8pPr>
            <a:lvl9pPr>
              <a:defRPr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BC68B6CC-90B0-4EEA-B714-6E3AFC295DB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1" y="1729351"/>
            <a:ext cx="8143397" cy="280812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2956B-2CDE-4E6E-830A-3B27344C8F4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73C4E7FB-5B91-46E6-A46C-5488EE2B85C2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756FD2-4F39-4021-9903-850FB63FD85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ECBC2-1186-4738-BA8D-47F51F71F4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0054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1335">
          <p15:clr>
            <a:srgbClr val="547EBF"/>
          </p15:clr>
        </p15:guide>
        <p15:guide id="8" orient="horz" pos="1452">
          <p15:clr>
            <a:srgbClr val="547EBF"/>
          </p15:clr>
        </p15:guide>
        <p15:guide id="9" orient="horz" pos="3811">
          <p15:clr>
            <a:srgbClr val="547EBF"/>
          </p15:clr>
        </p15:guide>
        <p15:guide id="11" orient="horz" pos="3958">
          <p15:clr>
            <a:srgbClr val="547EB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Contents &#10;with Intro" type="twoColTx" preserve="1">
  <p:cSld name="Title 2 Contents &#10;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09"/>
            <a:ext cx="3931678" cy="56160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baseline="0" dirty="0">
                <a:solidFill>
                  <a:schemeClr val="accent1"/>
                </a:solidFill>
              </a:defRPr>
            </a:lvl1pPr>
            <a:lvl2pPr>
              <a:defRPr lang="en-US" sz="1200" baseline="0" dirty="0">
                <a:solidFill>
                  <a:schemeClr val="accent1"/>
                </a:solidFill>
              </a:defRPr>
            </a:lvl2pPr>
            <a:lvl3pPr>
              <a:defRPr lang="en-US" sz="1200" baseline="0" dirty="0">
                <a:solidFill>
                  <a:schemeClr val="accent1"/>
                </a:solidFill>
              </a:defRPr>
            </a:lvl3pPr>
            <a:lvl4pPr>
              <a:defRPr lang="en-US" baseline="0" dirty="0">
                <a:solidFill>
                  <a:schemeClr val="accent1"/>
                </a:solidFill>
              </a:defRPr>
            </a:lvl4pPr>
            <a:lvl5pPr>
              <a:defRPr lang="en-US" baseline="0" dirty="0">
                <a:solidFill>
                  <a:schemeClr val="accent1"/>
                </a:solidFill>
              </a:defRPr>
            </a:lvl5pPr>
            <a:lvl6pPr>
              <a:defRPr baseline="0">
                <a:solidFill>
                  <a:schemeClr val="accent1"/>
                </a:solidFill>
              </a:defRPr>
            </a:lvl6pPr>
            <a:lvl7pPr>
              <a:defRPr baseline="0">
                <a:solidFill>
                  <a:schemeClr val="accent1"/>
                </a:solidFill>
              </a:defRPr>
            </a:lvl7pPr>
            <a:lvl8pPr>
              <a:defRPr baseline="0">
                <a:solidFill>
                  <a:schemeClr val="accent1"/>
                </a:solidFill>
              </a:defRPr>
            </a:lvl8pPr>
            <a:lvl9pPr>
              <a:defRPr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right">
            <a:extLst>
              <a:ext uri="{FF2B5EF4-FFF2-40B4-BE49-F238E27FC236}">
                <a16:creationId xmlns:a16="http://schemas.microsoft.com/office/drawing/2014/main" id="{2736EA48-A5FD-471F-8C50-CAC9BAAFCC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1800" y="1027350"/>
            <a:ext cx="3928336" cy="561600"/>
          </a:xfrm>
        </p:spPr>
        <p:txBody>
          <a:bodyPr vert="horz" lIns="0" tIns="0" rIns="0" bIns="0" rtlCol="0">
            <a:noAutofit/>
          </a:bodyPr>
          <a:lstStyle>
            <a:lvl1pPr>
              <a:defRPr lang="en-US" baseline="0" dirty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 baseline="0">
                <a:solidFill>
                  <a:schemeClr val="accent1"/>
                </a:solidFill>
              </a:defRPr>
            </a:lvl6pPr>
            <a:lvl7pPr>
              <a:defRPr baseline="0">
                <a:solidFill>
                  <a:schemeClr val="accent1"/>
                </a:solidFill>
              </a:defRPr>
            </a:lvl7pPr>
            <a:lvl8pPr>
              <a:defRPr baseline="0">
                <a:solidFill>
                  <a:schemeClr val="accent1"/>
                </a:solidFill>
              </a:defRPr>
            </a:lvl8pPr>
            <a:lvl9pPr>
              <a:defRPr baseline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729350"/>
            <a:ext cx="3931200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righ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01800" y="1729350"/>
            <a:ext cx="3931397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ACEDA-14D2-4D60-ACDB-D5109573C7D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3CA84888-AC81-4564-B0ED-A3AB5BF805AC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4124A-5903-474D-B425-7EC03B538F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A5D1A-8FC2-4425-8085-692FBEA2366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0132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545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1335">
          <p15:clr>
            <a:srgbClr val="547EBF"/>
          </p15:clr>
        </p15:guide>
        <p15:guide id="7" orient="horz" pos="1452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3781">
          <p15:clr>
            <a:srgbClr val="547EBF"/>
          </p15:clr>
        </p15:guide>
        <p15:guide id="11" pos="7083">
          <p15:clr>
            <a:srgbClr val="547EBF"/>
          </p15:clr>
        </p15:guide>
        <p15:guide id="12" pos="243">
          <p15:clr>
            <a:srgbClr val="547EB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 Contents &#10;with Intro" preserve="1">
  <p:cSld name="Title 3 Contents &#10;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2" name="Text Placeholder left">
            <a:extLst>
              <a:ext uri="{FF2B5EF4-FFF2-40B4-BE49-F238E27FC236}">
                <a16:creationId xmlns:a16="http://schemas.microsoft.com/office/drawing/2014/main" id="{A8886709-9610-483F-92CC-2A72A3FBEF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10"/>
            <a:ext cx="2527678" cy="561443"/>
          </a:xfr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center">
            <a:extLst>
              <a:ext uri="{FF2B5EF4-FFF2-40B4-BE49-F238E27FC236}">
                <a16:creationId xmlns:a16="http://schemas.microsoft.com/office/drawing/2014/main" id="{C5D6C4C1-1748-4F13-BF71-CB0B1D588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7800" y="1027510"/>
            <a:ext cx="2525529" cy="561440"/>
          </a:xfr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right">
            <a:extLst>
              <a:ext uri="{FF2B5EF4-FFF2-40B4-BE49-F238E27FC236}">
                <a16:creationId xmlns:a16="http://schemas.microsoft.com/office/drawing/2014/main" id="{137B864B-E3EF-48FF-9B48-5900C676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7471" y="1027510"/>
            <a:ext cx="2525529" cy="561440"/>
          </a:xfr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729510"/>
            <a:ext cx="2527200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center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097800" y="1729350"/>
            <a:ext cx="2527200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right">
            <a:extLst>
              <a:ext uri="{FF2B5EF4-FFF2-40B4-BE49-F238E27FC236}">
                <a16:creationId xmlns:a16="http://schemas.microsoft.com/office/drawing/2014/main" id="{050396BA-273E-425D-AD91-83515A9126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905800" y="1729350"/>
            <a:ext cx="2527397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buAutoNum type="arabicPeriod"/>
              <a:defRPr lang="en-US" dirty="0"/>
            </a:lvl6pPr>
            <a:lvl7pPr>
              <a:buAutoNum type="romanLcPeriod"/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403440-F3EA-48E6-B8F0-E8964D08C2A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58311C3C-C296-4B23-8529-7B5E85E25800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573ED-A8D1-44BE-89E8-BDC17846C04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22E9E-7F31-4169-926F-181B429842B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259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602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1335">
          <p15:clr>
            <a:srgbClr val="547EBF"/>
          </p15:clr>
        </p15:guide>
        <p15:guide id="7" orient="horz" pos="1452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243">
          <p15:clr>
            <a:srgbClr val="547EBF"/>
          </p15:clr>
        </p15:guide>
        <p15:guide id="11" pos="2366">
          <p15:clr>
            <a:srgbClr val="547EBF"/>
          </p15:clr>
        </p15:guide>
        <p15:guide id="12" pos="4724">
          <p15:clr>
            <a:srgbClr val="547EBF"/>
          </p15:clr>
        </p15:guide>
        <p15:guide id="13" pos="4960">
          <p15:clr>
            <a:srgbClr val="547EBF"/>
          </p15:clr>
        </p15:guide>
        <p15:guide id="14" pos="7083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 Contents &#10;with Intro" preserve="1">
  <p:cSld name="Title 4 Contents &#10;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875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7" name="Text Placeholder left">
            <a:extLst>
              <a:ext uri="{FF2B5EF4-FFF2-40B4-BE49-F238E27FC236}">
                <a16:creationId xmlns:a16="http://schemas.microsoft.com/office/drawing/2014/main" id="{5FA9E211-8E39-47DD-A16C-2F9499BC7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1027510"/>
            <a:ext cx="1825678" cy="526256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</p:txBody>
      </p:sp>
      <p:sp>
        <p:nvSpPr>
          <p:cNvPr id="18" name="Text Placeholder center left">
            <a:extLst>
              <a:ext uri="{FF2B5EF4-FFF2-40B4-BE49-F238E27FC236}">
                <a16:creationId xmlns:a16="http://schemas.microsoft.com/office/drawing/2014/main" id="{2A19C958-E7D0-44A4-B38C-60844D9F66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800" y="1027351"/>
            <a:ext cx="1824126" cy="526415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</p:txBody>
      </p:sp>
      <p:sp>
        <p:nvSpPr>
          <p:cNvPr id="19" name="Text Placeholder center right">
            <a:extLst>
              <a:ext uri="{FF2B5EF4-FFF2-40B4-BE49-F238E27FC236}">
                <a16:creationId xmlns:a16="http://schemas.microsoft.com/office/drawing/2014/main" id="{8E8876E3-76FC-4ACB-8045-9ACBD3AB98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1800" y="1027510"/>
            <a:ext cx="1824126" cy="526256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</p:txBody>
      </p:sp>
      <p:sp>
        <p:nvSpPr>
          <p:cNvPr id="20" name="Text Placeholder right">
            <a:extLst>
              <a:ext uri="{FF2B5EF4-FFF2-40B4-BE49-F238E27FC236}">
                <a16:creationId xmlns:a16="http://schemas.microsoft.com/office/drawing/2014/main" id="{725A00B6-43EB-4ECA-AF70-EB3B121F05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7656" y="1027510"/>
            <a:ext cx="1825344" cy="526256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>
                <a:solidFill>
                  <a:schemeClr val="accent1"/>
                </a:solidFill>
              </a:defRPr>
            </a:lvl1pPr>
            <a:lvl2pPr>
              <a:defRPr lang="en-US" sz="900" dirty="0">
                <a:solidFill>
                  <a:schemeClr val="accent1"/>
                </a:solidFill>
              </a:defRPr>
            </a:lvl2pPr>
            <a:lvl3pPr>
              <a:defRPr lang="en-US" sz="900" dirty="0">
                <a:solidFill>
                  <a:schemeClr val="accent1"/>
                </a:solidFill>
              </a:defRPr>
            </a:lvl3pPr>
            <a:lvl4pPr>
              <a:defRPr lang="en-US" sz="750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defRPr lang="en-US" sz="900" dirty="0">
                <a:solidFill>
                  <a:schemeClr val="accent1"/>
                </a:solidFill>
              </a:defRPr>
            </a:lvl6pPr>
            <a:lvl7pPr>
              <a:defRPr lang="en-US" sz="750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</p:txBody>
      </p:sp>
      <p:sp>
        <p:nvSpPr>
          <p:cNvPr id="25" name="Content Placeholder left">
            <a:extLst>
              <a:ext uri="{FF2B5EF4-FFF2-40B4-BE49-F238E27FC236}">
                <a16:creationId xmlns:a16="http://schemas.microsoft.com/office/drawing/2014/main" id="{0BB2027E-987B-485D-89AA-87365F015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728788"/>
            <a:ext cx="1824750" cy="2808684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center left">
            <a:extLst>
              <a:ext uri="{FF2B5EF4-FFF2-40B4-BE49-F238E27FC236}">
                <a16:creationId xmlns:a16="http://schemas.microsoft.com/office/drawing/2014/main" id="{9E46103B-D425-4BC6-A1E6-5704302AEA0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395800" y="1728788"/>
            <a:ext cx="1824966" cy="2808684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center right">
            <a:extLst>
              <a:ext uri="{FF2B5EF4-FFF2-40B4-BE49-F238E27FC236}">
                <a16:creationId xmlns:a16="http://schemas.microsoft.com/office/drawing/2014/main" id="{4C5B107C-E832-4C51-99BD-DBFE27272F4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501800" y="1728788"/>
            <a:ext cx="1825181" cy="2808684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dirty="0"/>
              <a:t>Click to 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dirty="0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dirty="0"/>
              <a:t>Third level</a:t>
            </a:r>
          </a:p>
          <a:p>
            <a:pPr lvl="3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dirty="0"/>
              <a:t>Sixth level</a:t>
            </a:r>
          </a:p>
          <a:p>
            <a: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8" name="Content Placeholder right">
            <a:extLst>
              <a:ext uri="{FF2B5EF4-FFF2-40B4-BE49-F238E27FC236}">
                <a16:creationId xmlns:a16="http://schemas.microsoft.com/office/drawing/2014/main" id="{546E20EC-644E-49F2-9E1F-9546C70449BE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607800" y="1728788"/>
            <a:ext cx="1825397" cy="2808684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DFF9E-C967-40DC-8E03-0995A117EA7C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AACF3B69-8127-4046-A791-57CE4AFBD3DC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F72F79-D9B5-4D0A-B162-39508696979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17A76-FB91-4F47-B520-B627D55DBE2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2612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1305">
          <p15:clr>
            <a:srgbClr val="547EBF"/>
          </p15:clr>
        </p15:guide>
        <p15:guide id="7" orient="horz" pos="1452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1776">
          <p15:clr>
            <a:srgbClr val="547EBF"/>
          </p15:clr>
        </p15:guide>
        <p15:guide id="11" pos="2012">
          <p15:clr>
            <a:srgbClr val="547EBF"/>
          </p15:clr>
        </p15:guide>
        <p15:guide id="12" pos="3545">
          <p15:clr>
            <a:srgbClr val="547EBF"/>
          </p15:clr>
        </p15:guide>
        <p15:guide id="13" pos="3781">
          <p15:clr>
            <a:srgbClr val="547EBF"/>
          </p15:clr>
        </p15:guide>
        <p15:guide id="14" pos="5314">
          <p15:clr>
            <a:srgbClr val="547EBF"/>
          </p15:clr>
        </p15:guide>
        <p15:guide id="15" pos="5550">
          <p15:clr>
            <a:srgbClr val="547EBF"/>
          </p15:clr>
        </p15:guide>
        <p15:guide id="16" pos="7083">
          <p15:clr>
            <a:srgbClr val="547EB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&#10;with Text" type="objOverTx" preserve="1">
  <p:cSld name="Title Content &#10;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350"/>
            <a:ext cx="8143397" cy="2317116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noProof="0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1A5B03E1-015A-4D18-B342-9CADF726D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800" y="3484350"/>
            <a:ext cx="8143875" cy="105358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FC1AD-118A-479F-B6D9-E94E29C8D3F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64D15F24-6B43-40C0-92CA-B20BD4F41C61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4B1D0-72DB-448B-852E-084AA83DB1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BB846-FD72-404F-B0F8-B4CBB9109F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0750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7083">
          <p15:clr>
            <a:srgbClr val="547EBF"/>
          </p15:clr>
        </p15:guide>
        <p15:guide id="4" orient="horz" pos="509">
          <p15:clr>
            <a:srgbClr val="547EBF"/>
          </p15:clr>
        </p15:guide>
        <p15:guide id="5" orient="horz" pos="745">
          <p15:clr>
            <a:srgbClr val="547EBF"/>
          </p15:clr>
        </p15:guide>
        <p15:guide id="6" orient="horz" pos="863">
          <p15:clr>
            <a:srgbClr val="547EBF"/>
          </p15:clr>
        </p15:guide>
        <p15:guide id="7" orient="horz" pos="2809">
          <p15:clr>
            <a:srgbClr val="547EBF"/>
          </p15:clr>
        </p15:guide>
        <p15:guide id="8" orient="horz" pos="2926">
          <p15:clr>
            <a:srgbClr val="547EBF"/>
          </p15:clr>
        </p15:guide>
        <p15:guide id="9" orient="horz" pos="3811">
          <p15:clr>
            <a:srgbClr val="547EBF"/>
          </p15:clr>
        </p15:guide>
        <p15:guide id="10" orient="horz" pos="3958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 userDrawn="1">
  <p:cSld name="Title, 6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2"/>
          </p:nvPr>
        </p:nvSpPr>
        <p:spPr>
          <a:xfrm>
            <a:off x="3239388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3"/>
          </p:nvPr>
        </p:nvSpPr>
        <p:spPr>
          <a:xfrm>
            <a:off x="6021277" y="1203299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4"/>
          </p:nvPr>
        </p:nvSpPr>
        <p:spPr>
          <a:xfrm>
            <a:off x="457172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5"/>
          </p:nvPr>
        </p:nvSpPr>
        <p:spPr>
          <a:xfrm>
            <a:off x="3239388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6"/>
          </p:nvPr>
        </p:nvSpPr>
        <p:spPr>
          <a:xfrm>
            <a:off x="6021277" y="2761547"/>
            <a:ext cx="26493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0CD96F72-7685-44CB-B084-D7700480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Contents &#10;with Text" type="twoObjOverTx" preserve="1">
  <p:cSld name="Title 2 Contents &#10;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510"/>
            <a:ext cx="3931200" cy="231644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righ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01800" y="1027510"/>
            <a:ext cx="3931397" cy="231644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3484507"/>
            <a:ext cx="3931678" cy="105300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right">
            <a:extLst>
              <a:ext uri="{FF2B5EF4-FFF2-40B4-BE49-F238E27FC236}">
                <a16:creationId xmlns:a16="http://schemas.microsoft.com/office/drawing/2014/main" id="{2736EA48-A5FD-471F-8C50-CAC9BAAFCC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01800" y="3484350"/>
            <a:ext cx="3928336" cy="1053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FBE53-5DCA-4779-8AAF-DDEF8984ED0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CFE5F86F-552B-4977-B9DD-7E75D9D4FFE2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1EF74-A273-4D9F-BFB8-4F3A848D8DA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A29FB-8CE8-4CA8-BAAF-0562B530F84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175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708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2809">
          <p15:clr>
            <a:srgbClr val="547EBF"/>
          </p15:clr>
        </p15:guide>
        <p15:guide id="7" orient="horz" pos="2926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243">
          <p15:clr>
            <a:srgbClr val="547EBF"/>
          </p15:clr>
        </p15:guide>
        <p15:guide id="11" pos="3545">
          <p15:clr>
            <a:srgbClr val="547EBF"/>
          </p15:clr>
        </p15:guide>
        <p15:guide id="12" pos="378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 Contents &#10;with Text" preserve="1">
  <p:cSld name="Title 3 Contents &#10;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510"/>
            <a:ext cx="2527200" cy="231644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center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097800" y="1027351"/>
            <a:ext cx="2527200" cy="231644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right">
            <a:extLst>
              <a:ext uri="{FF2B5EF4-FFF2-40B4-BE49-F238E27FC236}">
                <a16:creationId xmlns:a16="http://schemas.microsoft.com/office/drawing/2014/main" id="{050396BA-273E-425D-AD91-83515A9126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905800" y="1027351"/>
            <a:ext cx="2527397" cy="231644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noProof="0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12" name="Text Placeholder left">
            <a:extLst>
              <a:ext uri="{FF2B5EF4-FFF2-40B4-BE49-F238E27FC236}">
                <a16:creationId xmlns:a16="http://schemas.microsoft.com/office/drawing/2014/main" id="{A8886709-9610-483F-92CC-2A72A3FBEF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3484348"/>
            <a:ext cx="2527678" cy="1053002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center">
            <a:extLst>
              <a:ext uri="{FF2B5EF4-FFF2-40B4-BE49-F238E27FC236}">
                <a16:creationId xmlns:a16="http://schemas.microsoft.com/office/drawing/2014/main" id="{C5D6C4C1-1748-4F13-BF71-CB0B1D588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7800" y="3484350"/>
            <a:ext cx="2525529" cy="105299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right">
            <a:extLst>
              <a:ext uri="{FF2B5EF4-FFF2-40B4-BE49-F238E27FC236}">
                <a16:creationId xmlns:a16="http://schemas.microsoft.com/office/drawing/2014/main" id="{137B864B-E3EF-48FF-9B48-5900C6762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7471" y="3484350"/>
            <a:ext cx="2525529" cy="105299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E5C7900-745E-4006-AAFE-0C3258E3DCE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FE3B7811-8A70-4E0A-80E6-0BEFC6238E7B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2F9DF32-2956-4A1E-80B3-89A1D1BB0C3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0A82D22-5BA5-44CE-BE69-87DDF0144B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937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2809">
          <p15:clr>
            <a:srgbClr val="547EBF"/>
          </p15:clr>
        </p15:guide>
        <p15:guide id="7" orient="horz" pos="2926">
          <p15:clr>
            <a:srgbClr val="547EBF"/>
          </p15:clr>
        </p15:guide>
        <p15:guide id="8" orient="horz" pos="3811">
          <p15:clr>
            <a:srgbClr val="547EBF"/>
          </p15:clr>
        </p15:guide>
        <p15:guide id="9" orient="horz" pos="3958">
          <p15:clr>
            <a:srgbClr val="547EBF"/>
          </p15:clr>
        </p15:guide>
        <p15:guide id="10" pos="2366">
          <p15:clr>
            <a:srgbClr val="547EBF"/>
          </p15:clr>
        </p15:guide>
        <p15:guide id="11" pos="2602">
          <p15:clr>
            <a:srgbClr val="547EBF"/>
          </p15:clr>
        </p15:guide>
        <p15:guide id="12" pos="4724">
          <p15:clr>
            <a:srgbClr val="547EBF"/>
          </p15:clr>
        </p15:guide>
        <p15:guide id="13" pos="4960">
          <p15:clr>
            <a:srgbClr val="547EBF"/>
          </p15:clr>
        </p15:guide>
        <p15:guide id="14" pos="7083">
          <p15:clr>
            <a:srgbClr val="547EB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 Contents &#10;with Text" preserve="1">
  <p:cSld name="Title 4 Contents &#10;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351"/>
            <a:ext cx="1825200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center lef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395800" y="1027351"/>
            <a:ext cx="1825200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center right">
            <a:extLst>
              <a:ext uri="{FF2B5EF4-FFF2-40B4-BE49-F238E27FC236}">
                <a16:creationId xmlns:a16="http://schemas.microsoft.com/office/drawing/2014/main" id="{050396BA-273E-425D-AD91-83515A91269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501800" y="1027351"/>
            <a:ext cx="1825200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right">
            <a:extLst>
              <a:ext uri="{FF2B5EF4-FFF2-40B4-BE49-F238E27FC236}">
                <a16:creationId xmlns:a16="http://schemas.microsoft.com/office/drawing/2014/main" id="{9DCB9383-FF8B-4F58-9768-9723C97F0D9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607800" y="1027351"/>
            <a:ext cx="1825397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left">
            <a:extLst>
              <a:ext uri="{FF2B5EF4-FFF2-40B4-BE49-F238E27FC236}">
                <a16:creationId xmlns:a16="http://schemas.microsoft.com/office/drawing/2014/main" id="{F3C161C3-640E-41D6-A44F-B3AC303481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323" y="3484348"/>
            <a:ext cx="1825678" cy="1052764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center left">
            <a:extLst>
              <a:ext uri="{FF2B5EF4-FFF2-40B4-BE49-F238E27FC236}">
                <a16:creationId xmlns:a16="http://schemas.microsoft.com/office/drawing/2014/main" id="{BF155FED-E878-4F82-91CB-EEB6A0EAAC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95800" y="3483792"/>
            <a:ext cx="1824126" cy="1053559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center right">
            <a:extLst>
              <a:ext uri="{FF2B5EF4-FFF2-40B4-BE49-F238E27FC236}">
                <a16:creationId xmlns:a16="http://schemas.microsoft.com/office/drawing/2014/main" id="{2D1F3CDA-96EB-4C1B-8688-55D69CCE4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1800" y="3484350"/>
            <a:ext cx="1824126" cy="1052761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right">
            <a:extLst>
              <a:ext uri="{FF2B5EF4-FFF2-40B4-BE49-F238E27FC236}">
                <a16:creationId xmlns:a16="http://schemas.microsoft.com/office/drawing/2014/main" id="{8857AEC9-5CA3-4A1E-B979-308C2CAC47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7656" y="3484350"/>
            <a:ext cx="1825344" cy="1052761"/>
          </a:xfrm>
        </p:spPr>
        <p:txBody>
          <a:bodyPr vert="horz" lIns="0" tIns="0" rIns="0" bIns="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3pPr>
              <a:defRPr lang="en-US" sz="900" dirty="0"/>
            </a:lvl3pPr>
            <a:lvl4pPr>
              <a:defRPr lang="en-US" sz="750" dirty="0"/>
            </a:lvl4pPr>
            <a:lvl5pPr>
              <a:defRPr lang="en-US" dirty="0"/>
            </a:lvl5pPr>
            <a:lvl6pPr>
              <a:defRPr lang="en-US" sz="900" dirty="0"/>
            </a:lvl6pPr>
            <a:lvl7pPr>
              <a:defRPr lang="en-US" sz="750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5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6A14B-7708-46D9-8826-69E1E642DEC9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C37681E4-1BFC-43B2-8037-029FB590810D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E8C58-8CC0-4477-8D91-E7F3D11137D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18CE30-E3AA-4912-B632-62F474FEF02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8085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012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pos="243">
          <p15:clr>
            <a:srgbClr val="547EBF"/>
          </p15:clr>
        </p15:guide>
        <p15:guide id="4" pos="7083">
          <p15:clr>
            <a:srgbClr val="547EBF"/>
          </p15:clr>
        </p15:guide>
        <p15:guide id="5" pos="1776">
          <p15:clr>
            <a:srgbClr val="547EBF"/>
          </p15:clr>
        </p15:guide>
        <p15:guide id="6" pos="3545">
          <p15:clr>
            <a:srgbClr val="547EBF"/>
          </p15:clr>
        </p15:guide>
        <p15:guide id="7" pos="3781">
          <p15:clr>
            <a:srgbClr val="547EBF"/>
          </p15:clr>
        </p15:guide>
        <p15:guide id="8" pos="5314">
          <p15:clr>
            <a:srgbClr val="547EBF"/>
          </p15:clr>
        </p15:guide>
        <p15:guide id="9" pos="5550">
          <p15:clr>
            <a:srgbClr val="547EBF"/>
          </p15:clr>
        </p15:guide>
        <p15:guide id="10" orient="horz" pos="509">
          <p15:clr>
            <a:srgbClr val="547EBF"/>
          </p15:clr>
        </p15:guide>
        <p15:guide id="11" orient="horz" pos="745">
          <p15:clr>
            <a:srgbClr val="547EBF"/>
          </p15:clr>
        </p15:guide>
        <p15:guide id="12" orient="horz" pos="863">
          <p15:clr>
            <a:srgbClr val="547EBF"/>
          </p15:clr>
        </p15:guide>
        <p15:guide id="13" orient="horz" pos="2809">
          <p15:clr>
            <a:srgbClr val="547EBF"/>
          </p15:clr>
        </p15:guide>
        <p15:guide id="14" orient="horz" pos="2926">
          <p15:clr>
            <a:srgbClr val="547EBF"/>
          </p15:clr>
        </p15:guide>
        <p15:guide id="15" orient="horz" pos="3811">
          <p15:clr>
            <a:srgbClr val="547EBF"/>
          </p15:clr>
        </p15:guide>
        <p15:guide id="16" orient="horz" pos="3958">
          <p15:clr>
            <a:srgbClr val="547EB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&#10;with Header right" type="twoObjAndTx" preserve="1">
  <p:cSld name="2 Contents &#10;with Hea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2" y="606028"/>
            <a:ext cx="8143679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511"/>
            <a:ext cx="3931200" cy="3509802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righ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01800" y="1378743"/>
            <a:ext cx="3931397" cy="3158569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righ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1322" y="1027510"/>
            <a:ext cx="3931678" cy="210741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8ADD4-8AFF-4ACF-93DF-CFB1C5ACF22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E41893C4-02D9-4333-95BC-1DA31FA8CEFE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B576C-63CA-4CCA-9DD6-D688BE66DF8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AFDF3-2398-4828-B505-4DD86880574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01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708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3811">
          <p15:clr>
            <a:srgbClr val="547EBF"/>
          </p15:clr>
        </p15:guide>
        <p15:guide id="7" orient="horz" pos="3958">
          <p15:clr>
            <a:srgbClr val="547EBF"/>
          </p15:clr>
        </p15:guide>
        <p15:guide id="8" pos="243">
          <p15:clr>
            <a:srgbClr val="547EBF"/>
          </p15:clr>
        </p15:guide>
        <p15:guide id="9" pos="3545">
          <p15:clr>
            <a:srgbClr val="547EBF"/>
          </p15:clr>
        </p15:guide>
        <p15:guide id="10" pos="3781">
          <p15:clr>
            <a:srgbClr val="547EB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&#10;with Intro right" type="txAndTwoObj" preserve="1">
  <p:cSld name="2 Contents &#10;with Intr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511"/>
            <a:ext cx="3931200" cy="3509802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righ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01800" y="1729350"/>
            <a:ext cx="3931397" cy="2807962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righ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1322" y="1027509"/>
            <a:ext cx="3931678" cy="561602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chemeClr val="accent1"/>
                </a:solidFill>
              </a:defRPr>
            </a:lvl3pPr>
            <a:lvl4pPr>
              <a:defRPr baseline="0">
                <a:solidFill>
                  <a:schemeClr val="accent1"/>
                </a:solidFill>
              </a:defRPr>
            </a:lvl4pPr>
            <a:lvl5pPr>
              <a:defRPr baseline="0"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FEF96-3E0F-4E0F-AFE2-A69102B82C9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F2AFF231-6E5F-4F60-AA37-7DE0ACD786C2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8DFA4-1119-44B7-BD42-A233F866843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B2CF4-935D-40C6-B1CF-F181FED349E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128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781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3811">
          <p15:clr>
            <a:srgbClr val="547EBF"/>
          </p15:clr>
        </p15:guide>
        <p15:guide id="7" orient="horz" pos="3958">
          <p15:clr>
            <a:srgbClr val="547EBF"/>
          </p15:clr>
        </p15:guide>
        <p15:guide id="8" pos="3545">
          <p15:clr>
            <a:srgbClr val="547EBF"/>
          </p15:clr>
        </p15:guide>
        <p15:guide id="9" pos="243">
          <p15:clr>
            <a:srgbClr val="547EBF"/>
          </p15:clr>
        </p15:guide>
        <p15:guide id="10" pos="7083">
          <p15:clr>
            <a:srgbClr val="547EB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&#10;with Text right" type="mediaAndTx" preserve="1">
  <p:cSld name="2 Contents &#10;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lef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89800" y="1027511"/>
            <a:ext cx="3931200" cy="3509802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noProof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22" name="Content Placeholder righ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01800" y="1027351"/>
            <a:ext cx="3931397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righ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1322" y="3484209"/>
            <a:ext cx="3931678" cy="1053263"/>
          </a:xfrm>
        </p:spPr>
        <p:txBody>
          <a:bodyPr vert="horz" lIns="0" tIns="0" rIns="0" bIns="0" rtlCol="0">
            <a:noAutofit/>
          </a:bodyPr>
          <a:lstStyle>
            <a:lvl1pPr>
              <a:defRPr lang="en-US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 marL="389813" indent="-214313">
              <a:buNone/>
              <a:defRPr lang="en-US" sz="12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E3762-0CF3-461E-BD9F-A326B5F02B1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7106D8F7-02B1-4160-83C7-46939707B81B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85ED-676A-4FEA-9EA2-2C71D76D709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EE438-0DDB-4A6A-921F-7BE670E39DC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747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73">
          <p15:clr>
            <a:srgbClr val="547EBF"/>
          </p15:clr>
        </p15:guide>
        <p15:guide id="2" pos="243">
          <p15:clr>
            <a:srgbClr val="547EBF"/>
          </p15:clr>
        </p15:guide>
        <p15:guide id="3" pos="3545">
          <p15:clr>
            <a:srgbClr val="547EBF"/>
          </p15:clr>
        </p15:guide>
        <p15:guide id="4" pos="3781">
          <p15:clr>
            <a:srgbClr val="547EBF"/>
          </p15:clr>
        </p15:guide>
        <p15:guide id="5" pos="7083">
          <p15:clr>
            <a:srgbClr val="547EBF"/>
          </p15:clr>
        </p15:guide>
        <p15:guide id="6" orient="horz" pos="509">
          <p15:clr>
            <a:srgbClr val="547EBF"/>
          </p15:clr>
        </p15:guide>
        <p15:guide id="7" orient="horz" pos="745">
          <p15:clr>
            <a:srgbClr val="547EBF"/>
          </p15:clr>
        </p15:guide>
        <p15:guide id="8" orient="horz" pos="863">
          <p15:clr>
            <a:srgbClr val="547EBF"/>
          </p15:clr>
        </p15:guide>
        <p15:guide id="9" orient="horz" pos="3811">
          <p15:clr>
            <a:srgbClr val="547EBF"/>
          </p15:clr>
        </p15:guide>
        <p15:guide id="10" orient="horz" pos="3958">
          <p15:clr>
            <a:srgbClr val="547EB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&#10;with Text left" type="txAndMedia" preserve="1">
  <p:cSld name="2 Contents &#10;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1" name="Content Placeholder right">
            <a:extLst>
              <a:ext uri="{FF2B5EF4-FFF2-40B4-BE49-F238E27FC236}">
                <a16:creationId xmlns:a16="http://schemas.microsoft.com/office/drawing/2014/main" id="{C6377AC0-D12A-439C-B048-7CE4C881860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01800" y="1027350"/>
            <a:ext cx="3931200" cy="3509802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  <a:lvl6pPr>
              <a:buAutoNum type="arabicPeriod"/>
              <a:defRPr/>
            </a:lvl6pPr>
            <a:lvl7pPr>
              <a:buAutoNum type="romanLcPeriod"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left">
            <a:extLst>
              <a:ext uri="{FF2B5EF4-FFF2-40B4-BE49-F238E27FC236}">
                <a16:creationId xmlns:a16="http://schemas.microsoft.com/office/drawing/2014/main" id="{EC6E7A83-9797-4BE9-93CC-79CCAEF0A0E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90278" y="1027351"/>
            <a:ext cx="3931397" cy="2316600"/>
          </a:xfrm>
        </p:spPr>
        <p:txBody>
          <a:bodyPr vert="horz" lIns="0" tIns="0" rIns="0" bIns="0" rtlCol="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noProof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icrosoft JhengHei"/>
              <a:cs typeface="Arial"/>
            </a:endParaRP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0CFC4BF5-DB1E-4713-9E98-00F92C026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9800" y="3484209"/>
            <a:ext cx="3931678" cy="10532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  <a:lvl2pPr>
              <a:defRPr lang="en-US" dirty="0">
                <a:solidFill>
                  <a:schemeClr val="accent1"/>
                </a:solidFill>
              </a:defRPr>
            </a:lvl2pPr>
            <a:lvl3pPr>
              <a:defRPr lang="en-US" dirty="0">
                <a:solidFill>
                  <a:schemeClr val="accent1"/>
                </a:solidFill>
              </a:defRPr>
            </a:lvl3pPr>
            <a:lvl4pPr>
              <a:defRPr lang="en-US" dirty="0">
                <a:solidFill>
                  <a:schemeClr val="accent1"/>
                </a:solidFill>
              </a:defRPr>
            </a:lvl4pPr>
            <a:lvl5pPr>
              <a:defRPr lang="en-US" dirty="0">
                <a:solidFill>
                  <a:schemeClr val="accent1"/>
                </a:solidFill>
              </a:defRPr>
            </a:lvl5pPr>
            <a:lvl6pPr>
              <a:buAutoNum type="arabicPeriod"/>
              <a:defRPr lang="en-US" dirty="0">
                <a:solidFill>
                  <a:schemeClr val="accent1"/>
                </a:solidFill>
              </a:defRPr>
            </a:lvl6pPr>
            <a:lvl7pPr>
              <a:buAutoNum type="romanLcPeriod"/>
              <a:defRPr lang="en-US" dirty="0">
                <a:solidFill>
                  <a:schemeClr val="accent1"/>
                </a:solidFill>
              </a:defRPr>
            </a:lvl7pPr>
            <a:lvl8pPr>
              <a:defRPr lang="en-US" dirty="0">
                <a:solidFill>
                  <a:schemeClr val="accent1"/>
                </a:solidFill>
              </a:defRPr>
            </a:lvl8pPr>
            <a:lvl9pPr>
              <a:defRPr lang="en-US" dirty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D0E28-6962-45CE-B41C-F26C7DD3067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AE90AF89-4D3A-4473-BDD4-EB66E7355146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ED946-A89F-4642-A6D1-5B220E00CC0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E1D2E-928D-46A5-A4D0-3B092CC58C3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152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545">
          <p15:clr>
            <a:srgbClr val="547EBF"/>
          </p15:clr>
        </p15:guide>
        <p15:guide id="2" orient="horz" pos="3811">
          <p15:clr>
            <a:srgbClr val="547EBF"/>
          </p15:clr>
        </p15:guide>
        <p15:guide id="3" pos="3781">
          <p15:clr>
            <a:srgbClr val="547EBF"/>
          </p15:clr>
        </p15:guide>
        <p15:guide id="4" pos="243">
          <p15:clr>
            <a:srgbClr val="547EBF"/>
          </p15:clr>
        </p15:guide>
        <p15:guide id="5" pos="7083">
          <p15:clr>
            <a:srgbClr val="547EBF"/>
          </p15:clr>
        </p15:guide>
        <p15:guide id="6" orient="horz" pos="273">
          <p15:clr>
            <a:srgbClr val="547EBF"/>
          </p15:clr>
        </p15:guide>
        <p15:guide id="7" orient="horz" pos="509">
          <p15:clr>
            <a:srgbClr val="547EBF"/>
          </p15:clr>
        </p15:guide>
        <p15:guide id="8" orient="horz" pos="745">
          <p15:clr>
            <a:srgbClr val="547EBF"/>
          </p15:clr>
        </p15:guide>
        <p15:guide id="9" orient="horz" pos="863">
          <p15:clr>
            <a:srgbClr val="547EBF"/>
          </p15:clr>
        </p15:guide>
        <p15:guide id="10" orient="horz" pos="3958">
          <p15:clr>
            <a:srgbClr val="547EBF"/>
          </p15:clr>
        </p15:guide>
        <p15:guide id="11" orient="horz" pos="2809">
          <p15:clr>
            <a:srgbClr val="547EBF"/>
          </p15:clr>
        </p15:guide>
        <p15:guide id="12" orient="horz" pos="2926">
          <p15:clr>
            <a:srgbClr val="547EB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D9DD0FF-5B45-4FAF-B968-1B55041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CF633BB3-6A8A-4BE4-8C1D-551FAE06F8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9323" y="606028"/>
            <a:ext cx="8143678" cy="280988"/>
          </a:xfrm>
        </p:spPr>
        <p:txBody>
          <a:bodyPr vert="horz" lIns="0" tIns="3600" rIns="0" bIns="0" rtlCol="0">
            <a:noAutofit/>
          </a:bodyPr>
          <a:lstStyle>
            <a:lvl1pPr>
              <a:defRPr lang="en-US" sz="15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1B13F-62D2-42B8-A68D-203BB59F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45DC443F-D5F0-4B85-B2C1-3A4667FC9D7A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909442-E2B8-4A8B-AA29-571D780E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551B03-B8BB-45BD-8DD9-CBBFCA6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5358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3811">
          <p15:clr>
            <a:srgbClr val="547EBF"/>
          </p15:clr>
        </p15:guide>
        <p15:guide id="7" orient="horz" pos="3958">
          <p15:clr>
            <a:srgbClr val="547EBF"/>
          </p15:clr>
        </p15:guide>
        <p15:guide id="8" pos="243">
          <p15:clr>
            <a:srgbClr val="547EBF"/>
          </p15:clr>
        </p15:guide>
        <p15:guide id="9" pos="7083">
          <p15:clr>
            <a:srgbClr val="547EB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6804C-5EB1-4AB4-807F-4F619564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fld id="{724BFB57-36D4-4F2E-ADB1-F2B6DE0714C7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8B026-5796-452E-9BB7-1A7F9A82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DA69B-C02D-4615-B1EC-D5BA88E0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5536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43">
          <p15:clr>
            <a:srgbClr val="547EBF"/>
          </p15:clr>
        </p15:guide>
        <p15:guide id="2" orient="horz" pos="273">
          <p15:clr>
            <a:srgbClr val="547EBF"/>
          </p15:clr>
        </p15:guide>
        <p15:guide id="3" orient="horz" pos="509">
          <p15:clr>
            <a:srgbClr val="547EBF"/>
          </p15:clr>
        </p15:guide>
        <p15:guide id="4" orient="horz" pos="745">
          <p15:clr>
            <a:srgbClr val="547EBF"/>
          </p15:clr>
        </p15:guide>
        <p15:guide id="5" orient="horz" pos="863">
          <p15:clr>
            <a:srgbClr val="547EBF"/>
          </p15:clr>
        </p15:guide>
        <p15:guide id="6" orient="horz" pos="3811">
          <p15:clr>
            <a:srgbClr val="547EBF"/>
          </p15:clr>
        </p15:guide>
        <p15:guide id="7" orient="horz" pos="3958">
          <p15:clr>
            <a:srgbClr val="547EBF"/>
          </p15:clr>
        </p15:guide>
        <p15:guide id="8" pos="7083">
          <p15:clr>
            <a:srgbClr val="547EB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&#10;client logo" preserve="1" userDrawn="1">
  <p:cSld name="End slide &#10;client logo">
    <p:bg>
      <p:bgPr>
        <a:gradFill>
          <a:gsLst>
            <a:gs pos="99000">
              <a:srgbClr val="00A3E0"/>
            </a:gs>
            <a:gs pos="1000">
              <a:srgbClr val="10069F"/>
            </a:gs>
          </a:gsLst>
          <a:lin ang="90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Hide background Logo">
            <a:extLst>
              <a:ext uri="{FF2B5EF4-FFF2-40B4-BE49-F238E27FC236}">
                <a16:creationId xmlns:a16="http://schemas.microsoft.com/office/drawing/2014/main" id="{0BBDE0D9-3500-40C6-BF15-2E5F5937AA29}"/>
              </a:ext>
            </a:extLst>
          </p:cNvPr>
          <p:cNvSpPr/>
          <p:nvPr userDrawn="1"/>
        </p:nvSpPr>
        <p:spPr>
          <a:xfrm>
            <a:off x="254700" y="4853250"/>
            <a:ext cx="561600" cy="210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42" name="Grid Decoration">
            <a:extLst>
              <a:ext uri="{FF2B5EF4-FFF2-40B4-BE49-F238E27FC236}">
                <a16:creationId xmlns:a16="http://schemas.microsoft.com/office/drawing/2014/main" id="{8F70B469-5ED5-4570-8D58-BA071F46B914}"/>
              </a:ext>
            </a:extLst>
          </p:cNvPr>
          <p:cNvGrpSpPr/>
          <p:nvPr/>
        </p:nvGrpSpPr>
        <p:grpSpPr bwMode="ltGray">
          <a:xfrm flipH="1">
            <a:off x="0" y="0"/>
            <a:ext cx="9144000" cy="5143500"/>
            <a:chOff x="1200" y="-446400"/>
            <a:chExt cx="12192000" cy="68580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60ADC78-9949-4FBB-A175-E501ED9162FB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91860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BB44016-66B0-4E2E-BCED-C9CE40DE18C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99348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955A00-9F62-4DD8-A095-D8BF428B101C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10683600" y="-44640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F2CC4B7-89C1-4B8A-BC0D-231CC2EA6BDF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11432400" y="-446400"/>
              <a:ext cx="0" cy="685800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51C1756-0D22-4BF0-97A1-FBE27C9E8B5B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7688400" y="455400"/>
              <a:ext cx="45048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BE7224-2A0D-4F58-A43F-748C3E4ECD0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7688400" y="1391400"/>
              <a:ext cx="45048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EDC6495-C889-47B6-9B12-993370440A89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3944400" y="2326960"/>
              <a:ext cx="0" cy="408464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246DF58-B7B0-456A-9F6A-B6A271823058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8437200" y="-445960"/>
              <a:ext cx="0" cy="277336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FD560-CBED-401C-9A39-15B1E50E0BA3}"/>
                </a:ext>
              </a:extLst>
            </p:cNvPr>
            <p:cNvCxnSpPr>
              <a:cxnSpLocks/>
            </p:cNvCxnSpPr>
            <p:nvPr userDrawn="1"/>
          </p:nvCxnSpPr>
          <p:spPr bwMode="ltGray">
            <a:xfrm flipH="1">
              <a:off x="7688400" y="-445520"/>
              <a:ext cx="0" cy="685712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3795F4-52D0-485C-8912-D428ADACEAF7}"/>
                </a:ext>
              </a:extLst>
            </p:cNvPr>
            <p:cNvCxnSpPr>
              <a:cxnSpLocks/>
            </p:cNvCxnSpPr>
            <p:nvPr userDrawn="1"/>
          </p:nvCxnSpPr>
          <p:spPr bwMode="ltGray">
            <a:xfrm>
              <a:off x="1200" y="2327400"/>
              <a:ext cx="12192000" cy="0"/>
            </a:xfrm>
            <a:prstGeom prst="line">
              <a:avLst/>
            </a:prstGeom>
            <a:ln w="63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69DD162C-D02B-4608-B9D0-D160456CEF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1878" y="2255850"/>
            <a:ext cx="2254922" cy="2281622"/>
          </a:xfrm>
        </p:spPr>
        <p:txBody>
          <a:bodyPr/>
          <a:lstStyle>
            <a:lvl1pPr>
              <a:defRPr sz="4050" b="1" baseline="0">
                <a:solidFill>
                  <a:schemeClr val="bg1"/>
                </a:solidFill>
              </a:defRPr>
            </a:lvl1pPr>
            <a:lvl2pPr>
              <a:defRPr sz="4050" baseline="0">
                <a:solidFill>
                  <a:schemeClr val="bg1"/>
                </a:solidFill>
              </a:defRPr>
            </a:lvl2pPr>
            <a:lvl3pPr>
              <a:defRPr sz="4050" baseline="0">
                <a:solidFill>
                  <a:schemeClr val="bg1"/>
                </a:solidFill>
              </a:defRPr>
            </a:lvl3pPr>
            <a:lvl4pPr>
              <a:defRPr sz="4050" baseline="0">
                <a:solidFill>
                  <a:schemeClr val="bg1"/>
                </a:solidFill>
              </a:defRPr>
            </a:lvl4pPr>
            <a:lvl5pPr>
              <a:defRPr sz="40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Thanks</a:t>
            </a:r>
          </a:p>
          <a:p>
            <a:pPr lvl="1"/>
            <a:endParaRPr lang="en-US" dirty="0"/>
          </a:p>
        </p:txBody>
      </p:sp>
      <p:grpSp>
        <p:nvGrpSpPr>
          <p:cNvPr id="72" name="Graphic 4907">
            <a:extLst>
              <a:ext uri="{FF2B5EF4-FFF2-40B4-BE49-F238E27FC236}">
                <a16:creationId xmlns:a16="http://schemas.microsoft.com/office/drawing/2014/main" id="{0D7CC600-8815-435E-BCE9-8962E8FE163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black">
          <a:xfrm>
            <a:off x="6533781" y="2381683"/>
            <a:ext cx="249519" cy="349172"/>
            <a:chOff x="24624313" y="3946220"/>
            <a:chExt cx="1065476" cy="1490999"/>
          </a:xfrm>
          <a:solidFill>
            <a:srgbClr val="FFFFFF"/>
          </a:solidFill>
        </p:grpSpPr>
        <p:sp>
          <p:nvSpPr>
            <p:cNvPr id="73" name="Vrije vorm: vorm 4910">
              <a:extLst>
                <a:ext uri="{FF2B5EF4-FFF2-40B4-BE49-F238E27FC236}">
                  <a16:creationId xmlns:a16="http://schemas.microsoft.com/office/drawing/2014/main" id="{4667D4C7-677C-4A3A-B4D1-47086372E6E5}"/>
                </a:ext>
              </a:extLst>
            </p:cNvPr>
            <p:cNvSpPr/>
            <p:nvPr/>
          </p:nvSpPr>
          <p:spPr bwMode="black">
            <a:xfrm>
              <a:off x="24624313" y="3946220"/>
              <a:ext cx="1065476" cy="1490999"/>
            </a:xfrm>
            <a:custGeom>
              <a:avLst/>
              <a:gdLst>
                <a:gd name="connsiteX0" fmla="*/ 967708 w 1065476"/>
                <a:gd name="connsiteY0" fmla="*/ 192139 h 1490999"/>
                <a:gd name="connsiteX1" fmla="*/ 533474 w 1065476"/>
                <a:gd name="connsiteY1" fmla="*/ 0 h 1490999"/>
                <a:gd name="connsiteX2" fmla="*/ 99239 w 1065476"/>
                <a:gd name="connsiteY2" fmla="*/ 192139 h 1490999"/>
                <a:gd name="connsiteX3" fmla="*/ 7012 w 1065476"/>
                <a:gd name="connsiteY3" fmla="*/ 534147 h 1490999"/>
                <a:gd name="connsiteX4" fmla="*/ 506574 w 1065476"/>
                <a:gd name="connsiteY4" fmla="*/ 1452571 h 1490999"/>
                <a:gd name="connsiteX5" fmla="*/ 533474 w 1065476"/>
                <a:gd name="connsiteY5" fmla="*/ 1490999 h 1490999"/>
                <a:gd name="connsiteX6" fmla="*/ 560373 w 1065476"/>
                <a:gd name="connsiteY6" fmla="*/ 1452571 h 1490999"/>
                <a:gd name="connsiteX7" fmla="*/ 1059934 w 1065476"/>
                <a:gd name="connsiteY7" fmla="*/ 534147 h 1490999"/>
                <a:gd name="connsiteX8" fmla="*/ 967708 w 1065476"/>
                <a:gd name="connsiteY8" fmla="*/ 192139 h 1490999"/>
                <a:gd name="connsiteX9" fmla="*/ 994608 w 1065476"/>
                <a:gd name="connsiteY9" fmla="*/ 522618 h 1490999"/>
                <a:gd name="connsiteX10" fmla="*/ 529631 w 1065476"/>
                <a:gd name="connsiteY10" fmla="*/ 1379559 h 1490999"/>
                <a:gd name="connsiteX11" fmla="*/ 68497 w 1065476"/>
                <a:gd name="connsiteY11" fmla="*/ 522618 h 1490999"/>
                <a:gd name="connsiteX12" fmla="*/ 145353 w 1065476"/>
                <a:gd name="connsiteY12" fmla="*/ 230567 h 1490999"/>
                <a:gd name="connsiteX13" fmla="*/ 529631 w 1065476"/>
                <a:gd name="connsiteY13" fmla="*/ 57642 h 1490999"/>
                <a:gd name="connsiteX14" fmla="*/ 913909 w 1065476"/>
                <a:gd name="connsiteY14" fmla="*/ 230567 h 1490999"/>
                <a:gd name="connsiteX15" fmla="*/ 994608 w 1065476"/>
                <a:gd name="connsiteY15" fmla="*/ 522618 h 149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5476" h="1490999">
                  <a:moveTo>
                    <a:pt x="967708" y="192139"/>
                  </a:moveTo>
                  <a:cubicBezTo>
                    <a:pt x="867795" y="73013"/>
                    <a:pt x="702556" y="0"/>
                    <a:pt x="533474" y="0"/>
                  </a:cubicBezTo>
                  <a:cubicBezTo>
                    <a:pt x="364390" y="0"/>
                    <a:pt x="199151" y="73013"/>
                    <a:pt x="99239" y="192139"/>
                  </a:cubicBezTo>
                  <a:cubicBezTo>
                    <a:pt x="18540" y="292051"/>
                    <a:pt x="-16045" y="411178"/>
                    <a:pt x="7012" y="534147"/>
                  </a:cubicBezTo>
                  <a:cubicBezTo>
                    <a:pt x="49283" y="757028"/>
                    <a:pt x="487360" y="1425672"/>
                    <a:pt x="506574" y="1452571"/>
                  </a:cubicBezTo>
                  <a:lnTo>
                    <a:pt x="533474" y="1490999"/>
                  </a:lnTo>
                  <a:lnTo>
                    <a:pt x="560373" y="1452571"/>
                  </a:lnTo>
                  <a:cubicBezTo>
                    <a:pt x="579586" y="1421829"/>
                    <a:pt x="1021506" y="745500"/>
                    <a:pt x="1059934" y="534147"/>
                  </a:cubicBezTo>
                  <a:cubicBezTo>
                    <a:pt x="1079148" y="407335"/>
                    <a:pt x="1048406" y="288209"/>
                    <a:pt x="967708" y="192139"/>
                  </a:cubicBezTo>
                  <a:moveTo>
                    <a:pt x="994608" y="522618"/>
                  </a:moveTo>
                  <a:cubicBezTo>
                    <a:pt x="963865" y="691701"/>
                    <a:pt x="629543" y="1225847"/>
                    <a:pt x="529631" y="1379559"/>
                  </a:cubicBezTo>
                  <a:cubicBezTo>
                    <a:pt x="433561" y="1229690"/>
                    <a:pt x="99239" y="703229"/>
                    <a:pt x="68497" y="522618"/>
                  </a:cubicBezTo>
                  <a:cubicBezTo>
                    <a:pt x="45440" y="388121"/>
                    <a:pt x="95396" y="288209"/>
                    <a:pt x="145353" y="230567"/>
                  </a:cubicBezTo>
                  <a:cubicBezTo>
                    <a:pt x="233736" y="126812"/>
                    <a:pt x="379763" y="57642"/>
                    <a:pt x="529631" y="57642"/>
                  </a:cubicBezTo>
                  <a:cubicBezTo>
                    <a:pt x="679499" y="57642"/>
                    <a:pt x="825524" y="122969"/>
                    <a:pt x="913909" y="230567"/>
                  </a:cubicBezTo>
                  <a:cubicBezTo>
                    <a:pt x="967708" y="288209"/>
                    <a:pt x="1021506" y="388121"/>
                    <a:pt x="994608" y="522618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 baseline="0">
                <a:solidFill>
                  <a:schemeClr val="bg1"/>
                </a:solidFill>
              </a:endParaRPr>
            </a:p>
          </p:txBody>
        </p:sp>
        <p:sp>
          <p:nvSpPr>
            <p:cNvPr id="74" name="Vrije vorm: vorm 4911">
              <a:extLst>
                <a:ext uri="{FF2B5EF4-FFF2-40B4-BE49-F238E27FC236}">
                  <a16:creationId xmlns:a16="http://schemas.microsoft.com/office/drawing/2014/main" id="{C2ECB4BC-FB15-4050-BA3E-C622768A7418}"/>
                </a:ext>
              </a:extLst>
            </p:cNvPr>
            <p:cNvSpPr/>
            <p:nvPr/>
          </p:nvSpPr>
          <p:spPr bwMode="black">
            <a:xfrm>
              <a:off x="24877263" y="4161416"/>
              <a:ext cx="561046" cy="561046"/>
            </a:xfrm>
            <a:custGeom>
              <a:avLst/>
              <a:gdLst>
                <a:gd name="connsiteX0" fmla="*/ 280524 w 561046"/>
                <a:gd name="connsiteY0" fmla="*/ 0 h 561046"/>
                <a:gd name="connsiteX1" fmla="*/ 0 w 561046"/>
                <a:gd name="connsiteY1" fmla="*/ 280523 h 561046"/>
                <a:gd name="connsiteX2" fmla="*/ 280524 w 561046"/>
                <a:gd name="connsiteY2" fmla="*/ 561046 h 561046"/>
                <a:gd name="connsiteX3" fmla="*/ 280524 w 561046"/>
                <a:gd name="connsiteY3" fmla="*/ 499562 h 561046"/>
                <a:gd name="connsiteX4" fmla="*/ 61485 w 561046"/>
                <a:gd name="connsiteY4" fmla="*/ 280523 h 561046"/>
                <a:gd name="connsiteX5" fmla="*/ 280524 w 561046"/>
                <a:gd name="connsiteY5" fmla="*/ 61484 h 561046"/>
                <a:gd name="connsiteX6" fmla="*/ 499562 w 561046"/>
                <a:gd name="connsiteY6" fmla="*/ 280523 h 561046"/>
                <a:gd name="connsiteX7" fmla="*/ 561046 w 561046"/>
                <a:gd name="connsiteY7" fmla="*/ 280523 h 561046"/>
                <a:gd name="connsiteX8" fmla="*/ 280524 w 561046"/>
                <a:gd name="connsiteY8" fmla="*/ 0 h 56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046" h="561046">
                  <a:moveTo>
                    <a:pt x="280524" y="0"/>
                  </a:moveTo>
                  <a:cubicBezTo>
                    <a:pt x="122969" y="0"/>
                    <a:pt x="0" y="122969"/>
                    <a:pt x="0" y="280523"/>
                  </a:cubicBezTo>
                  <a:cubicBezTo>
                    <a:pt x="0" y="438077"/>
                    <a:pt x="122969" y="561046"/>
                    <a:pt x="280524" y="561046"/>
                  </a:cubicBezTo>
                  <a:lnTo>
                    <a:pt x="280524" y="499562"/>
                  </a:lnTo>
                  <a:cubicBezTo>
                    <a:pt x="157554" y="499562"/>
                    <a:pt x="61485" y="403492"/>
                    <a:pt x="61485" y="280523"/>
                  </a:cubicBezTo>
                  <a:cubicBezTo>
                    <a:pt x="61485" y="157554"/>
                    <a:pt x="157554" y="61484"/>
                    <a:pt x="280524" y="61484"/>
                  </a:cubicBezTo>
                  <a:cubicBezTo>
                    <a:pt x="403492" y="61484"/>
                    <a:pt x="499562" y="157554"/>
                    <a:pt x="499562" y="280523"/>
                  </a:cubicBezTo>
                  <a:lnTo>
                    <a:pt x="561046" y="280523"/>
                  </a:lnTo>
                  <a:cubicBezTo>
                    <a:pt x="561046" y="122969"/>
                    <a:pt x="438077" y="0"/>
                    <a:pt x="280524" y="0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 baseline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aphic 4907">
            <a:extLst>
              <a:ext uri="{FF2B5EF4-FFF2-40B4-BE49-F238E27FC236}">
                <a16:creationId xmlns:a16="http://schemas.microsoft.com/office/drawing/2014/main" id="{0272150B-3831-463C-86BB-43F6D1C0DDBB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black">
          <a:xfrm>
            <a:off x="3725421" y="2375448"/>
            <a:ext cx="284980" cy="349172"/>
            <a:chOff x="8107365" y="4049975"/>
            <a:chExt cx="1125934" cy="1379558"/>
          </a:xfrm>
          <a:solidFill>
            <a:srgbClr val="FFFFFF"/>
          </a:solidFill>
        </p:grpSpPr>
        <p:sp>
          <p:nvSpPr>
            <p:cNvPr id="76" name="Vrije vorm: vorm 4913">
              <a:extLst>
                <a:ext uri="{FF2B5EF4-FFF2-40B4-BE49-F238E27FC236}">
                  <a16:creationId xmlns:a16="http://schemas.microsoft.com/office/drawing/2014/main" id="{525D3F68-269D-483A-AEB4-A69651138227}"/>
                </a:ext>
              </a:extLst>
            </p:cNvPr>
            <p:cNvSpPr/>
            <p:nvPr/>
          </p:nvSpPr>
          <p:spPr bwMode="black">
            <a:xfrm>
              <a:off x="8295662" y="4049975"/>
              <a:ext cx="753185" cy="753185"/>
            </a:xfrm>
            <a:custGeom>
              <a:avLst/>
              <a:gdLst>
                <a:gd name="connsiteX0" fmla="*/ 376593 w 753185"/>
                <a:gd name="connsiteY0" fmla="*/ 753185 h 753185"/>
                <a:gd name="connsiteX1" fmla="*/ 0 w 753185"/>
                <a:gd name="connsiteY1" fmla="*/ 376593 h 753185"/>
                <a:gd name="connsiteX2" fmla="*/ 376593 w 753185"/>
                <a:gd name="connsiteY2" fmla="*/ 0 h 753185"/>
                <a:gd name="connsiteX3" fmla="*/ 753185 w 753185"/>
                <a:gd name="connsiteY3" fmla="*/ 376593 h 753185"/>
                <a:gd name="connsiteX4" fmla="*/ 376593 w 753185"/>
                <a:gd name="connsiteY4" fmla="*/ 753185 h 753185"/>
                <a:gd name="connsiteX5" fmla="*/ 376593 w 753185"/>
                <a:gd name="connsiteY5" fmla="*/ 65327 h 753185"/>
                <a:gd name="connsiteX6" fmla="*/ 65327 w 753185"/>
                <a:gd name="connsiteY6" fmla="*/ 376593 h 753185"/>
                <a:gd name="connsiteX7" fmla="*/ 376593 w 753185"/>
                <a:gd name="connsiteY7" fmla="*/ 687858 h 753185"/>
                <a:gd name="connsiteX8" fmla="*/ 687858 w 753185"/>
                <a:gd name="connsiteY8" fmla="*/ 376593 h 753185"/>
                <a:gd name="connsiteX9" fmla="*/ 376593 w 753185"/>
                <a:gd name="connsiteY9" fmla="*/ 65327 h 7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3185" h="753185">
                  <a:moveTo>
                    <a:pt x="376593" y="753185"/>
                  </a:moveTo>
                  <a:cubicBezTo>
                    <a:pt x="169082" y="753185"/>
                    <a:pt x="0" y="584103"/>
                    <a:pt x="0" y="376593"/>
                  </a:cubicBezTo>
                  <a:cubicBezTo>
                    <a:pt x="0" y="169082"/>
                    <a:pt x="169082" y="0"/>
                    <a:pt x="376593" y="0"/>
                  </a:cubicBezTo>
                  <a:cubicBezTo>
                    <a:pt x="584103" y="0"/>
                    <a:pt x="753185" y="169082"/>
                    <a:pt x="753185" y="376593"/>
                  </a:cubicBezTo>
                  <a:cubicBezTo>
                    <a:pt x="753185" y="584103"/>
                    <a:pt x="584103" y="753185"/>
                    <a:pt x="376593" y="753185"/>
                  </a:cubicBezTo>
                  <a:moveTo>
                    <a:pt x="376593" y="65327"/>
                  </a:moveTo>
                  <a:cubicBezTo>
                    <a:pt x="203667" y="65327"/>
                    <a:pt x="65327" y="207510"/>
                    <a:pt x="65327" y="376593"/>
                  </a:cubicBezTo>
                  <a:cubicBezTo>
                    <a:pt x="65327" y="549518"/>
                    <a:pt x="207510" y="687858"/>
                    <a:pt x="376593" y="687858"/>
                  </a:cubicBezTo>
                  <a:cubicBezTo>
                    <a:pt x="545675" y="687858"/>
                    <a:pt x="687858" y="545675"/>
                    <a:pt x="687858" y="376593"/>
                  </a:cubicBezTo>
                  <a:cubicBezTo>
                    <a:pt x="687858" y="207510"/>
                    <a:pt x="549518" y="65327"/>
                    <a:pt x="376593" y="65327"/>
                  </a:cubicBezTo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/>
            </a:p>
          </p:txBody>
        </p:sp>
        <p:sp>
          <p:nvSpPr>
            <p:cNvPr id="77" name="Vrije vorm: vorm 4914">
              <a:extLst>
                <a:ext uri="{FF2B5EF4-FFF2-40B4-BE49-F238E27FC236}">
                  <a16:creationId xmlns:a16="http://schemas.microsoft.com/office/drawing/2014/main" id="{092ED77B-CF3B-48EB-A6B1-DDB90A2417D2}"/>
                </a:ext>
              </a:extLst>
            </p:cNvPr>
            <p:cNvSpPr/>
            <p:nvPr/>
          </p:nvSpPr>
          <p:spPr bwMode="black">
            <a:xfrm>
              <a:off x="8107365" y="4868487"/>
              <a:ext cx="1125934" cy="561046"/>
            </a:xfrm>
            <a:custGeom>
              <a:avLst/>
              <a:gdLst>
                <a:gd name="connsiteX0" fmla="*/ 1125935 w 1125934"/>
                <a:gd name="connsiteY0" fmla="*/ 561046 h 561046"/>
                <a:gd name="connsiteX1" fmla="*/ 1064451 w 1125934"/>
                <a:gd name="connsiteY1" fmla="*/ 561046 h 561046"/>
                <a:gd name="connsiteX2" fmla="*/ 1064451 w 1125934"/>
                <a:gd name="connsiteY2" fmla="*/ 61484 h 561046"/>
                <a:gd name="connsiteX3" fmla="*/ 61485 w 1125934"/>
                <a:gd name="connsiteY3" fmla="*/ 61484 h 561046"/>
                <a:gd name="connsiteX4" fmla="*/ 61485 w 1125934"/>
                <a:gd name="connsiteY4" fmla="*/ 561046 h 561046"/>
                <a:gd name="connsiteX5" fmla="*/ 0 w 1125934"/>
                <a:gd name="connsiteY5" fmla="*/ 561046 h 561046"/>
                <a:gd name="connsiteX6" fmla="*/ 0 w 1125934"/>
                <a:gd name="connsiteY6" fmla="*/ 0 h 561046"/>
                <a:gd name="connsiteX7" fmla="*/ 1125935 w 1125934"/>
                <a:gd name="connsiteY7" fmla="*/ 0 h 56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34" h="561046">
                  <a:moveTo>
                    <a:pt x="1125935" y="561046"/>
                  </a:moveTo>
                  <a:lnTo>
                    <a:pt x="1064451" y="561046"/>
                  </a:lnTo>
                  <a:lnTo>
                    <a:pt x="1064451" y="61484"/>
                  </a:lnTo>
                  <a:lnTo>
                    <a:pt x="61485" y="61484"/>
                  </a:lnTo>
                  <a:lnTo>
                    <a:pt x="61485" y="561046"/>
                  </a:lnTo>
                  <a:lnTo>
                    <a:pt x="0" y="561046"/>
                  </a:lnTo>
                  <a:lnTo>
                    <a:pt x="0" y="0"/>
                  </a:lnTo>
                  <a:lnTo>
                    <a:pt x="1125935" y="0"/>
                  </a:lnTo>
                  <a:close/>
                </a:path>
              </a:pathLst>
            </a:custGeom>
            <a:solidFill>
              <a:srgbClr val="FFFFFF"/>
            </a:solidFill>
            <a:ln w="38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1050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55EAD4-1AE9-430D-9195-B1BDBCDB9274}"/>
              </a:ext>
            </a:extLst>
          </p:cNvPr>
          <p:cNvCxnSpPr>
            <a:cxnSpLocks/>
          </p:cNvCxnSpPr>
          <p:nvPr/>
        </p:nvCxnSpPr>
        <p:spPr>
          <a:xfrm>
            <a:off x="7262200" y="184950"/>
            <a:ext cx="0" cy="6318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IO_AGENDA_IGNORE_NAVIGATION" hidden="1">
            <a:extLst>
              <a:ext uri="{FF2B5EF4-FFF2-40B4-BE49-F238E27FC236}">
                <a16:creationId xmlns:a16="http://schemas.microsoft.com/office/drawing/2014/main" id="{FCE8ADEB-72DC-48DB-8B77-3DC4FB918EEF}"/>
              </a:ext>
            </a:extLst>
          </p:cNvPr>
          <p:cNvSpPr/>
          <p:nvPr/>
        </p:nvSpPr>
        <p:spPr>
          <a:xfrm>
            <a:off x="8853720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34" name="MIO_AGENDA_IGNORE_CHAPTER_REFERENCE" hidden="1">
            <a:extLst>
              <a:ext uri="{FF2B5EF4-FFF2-40B4-BE49-F238E27FC236}">
                <a16:creationId xmlns:a16="http://schemas.microsoft.com/office/drawing/2014/main" id="{976887AB-5E0A-471B-AFAF-4ACF6D30328F}"/>
              </a:ext>
            </a:extLst>
          </p:cNvPr>
          <p:cNvSpPr/>
          <p:nvPr/>
        </p:nvSpPr>
        <p:spPr>
          <a:xfrm>
            <a:off x="8638184" y="96276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37" name="MIO_LOGOPLACEHOLDER#Closing" hidden="1">
            <a:extLst>
              <a:ext uri="{FF2B5EF4-FFF2-40B4-BE49-F238E27FC236}">
                <a16:creationId xmlns:a16="http://schemas.microsoft.com/office/drawing/2014/main" id="{2EA46382-E9B6-46AD-9356-4CE8C8139EB1}"/>
              </a:ext>
            </a:extLst>
          </p:cNvPr>
          <p:cNvSpPr/>
          <p:nvPr/>
        </p:nvSpPr>
        <p:spPr>
          <a:xfrm>
            <a:off x="8397900" y="86321"/>
            <a:ext cx="152400" cy="152400"/>
          </a:xfrm>
          <a:prstGeom prst="noSmoking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38" name="MIO_AGENDA_LAST_SLIDE" hidden="1">
            <a:extLst>
              <a:ext uri="{FF2B5EF4-FFF2-40B4-BE49-F238E27FC236}">
                <a16:creationId xmlns:a16="http://schemas.microsoft.com/office/drawing/2014/main" id="{A5ACD32F-853B-4D82-9242-36FD6601B6D6}"/>
              </a:ext>
            </a:extLst>
          </p:cNvPr>
          <p:cNvSpPr/>
          <p:nvPr/>
        </p:nvSpPr>
        <p:spPr>
          <a:xfrm>
            <a:off x="8183820" y="86321"/>
            <a:ext cx="152400" cy="1524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36" name="Logo">
            <a:extLst>
              <a:ext uri="{FF2B5EF4-FFF2-40B4-BE49-F238E27FC236}">
                <a16:creationId xmlns:a16="http://schemas.microsoft.com/office/drawing/2014/main" id="{0281FEA4-9F0E-4A52-BA2D-8F5C196B252E}"/>
              </a:ext>
            </a:extLst>
          </p:cNvPr>
          <p:cNvSpPr>
            <a:spLocks noChangeAspect="1"/>
          </p:cNvSpPr>
          <p:nvPr/>
        </p:nvSpPr>
        <p:spPr bwMode="black">
          <a:xfrm>
            <a:off x="7583931" y="325041"/>
            <a:ext cx="1270748" cy="351309"/>
          </a:xfrm>
          <a:custGeom>
            <a:avLst/>
            <a:gdLst>
              <a:gd name="connsiteX0" fmla="*/ 322580 w 2575560"/>
              <a:gd name="connsiteY0" fmla="*/ 171554 h 719869"/>
              <a:gd name="connsiteX1" fmla="*/ 261620 w 2575560"/>
              <a:gd name="connsiteY1" fmla="*/ 452224 h 719869"/>
              <a:gd name="connsiteX2" fmla="*/ 384810 w 2575560"/>
              <a:gd name="connsiteY2" fmla="*/ 452224 h 719869"/>
              <a:gd name="connsiteX3" fmla="*/ 941070 w 2575560"/>
              <a:gd name="connsiteY3" fmla="*/ 157584 h 719869"/>
              <a:gd name="connsiteX4" fmla="*/ 892810 w 2575560"/>
              <a:gd name="connsiteY4" fmla="*/ 212194 h 719869"/>
              <a:gd name="connsiteX5" fmla="*/ 998220 w 2575560"/>
              <a:gd name="connsiteY5" fmla="*/ 293474 h 719869"/>
              <a:gd name="connsiteX6" fmla="*/ 1195070 w 2575560"/>
              <a:gd name="connsiteY6" fmla="*/ 500484 h 719869"/>
              <a:gd name="connsiteX7" fmla="*/ 1009650 w 2575560"/>
              <a:gd name="connsiteY7" fmla="*/ 703684 h 719869"/>
              <a:gd name="connsiteX8" fmla="*/ 687070 w 2575560"/>
              <a:gd name="connsiteY8" fmla="*/ 671934 h 719869"/>
              <a:gd name="connsiteX9" fmla="*/ 687070 w 2575560"/>
              <a:gd name="connsiteY9" fmla="*/ 506834 h 719869"/>
              <a:gd name="connsiteX10" fmla="*/ 876300 w 2575560"/>
              <a:gd name="connsiteY10" fmla="*/ 577954 h 719869"/>
              <a:gd name="connsiteX11" fmla="*/ 981710 w 2575560"/>
              <a:gd name="connsiteY11" fmla="*/ 500484 h 719869"/>
              <a:gd name="connsiteX12" fmla="*/ 909320 w 2575560"/>
              <a:gd name="connsiteY12" fmla="*/ 420474 h 719869"/>
              <a:gd name="connsiteX13" fmla="*/ 941070 w 2575560"/>
              <a:gd name="connsiteY13" fmla="*/ 157584 h 719869"/>
              <a:gd name="connsiteX14" fmla="*/ 2136140 w 2575560"/>
              <a:gd name="connsiteY14" fmla="*/ 20424 h 719869"/>
              <a:gd name="connsiteX15" fmla="*/ 2321560 w 2575560"/>
              <a:gd name="connsiteY15" fmla="*/ 20424 h 719869"/>
              <a:gd name="connsiteX16" fmla="*/ 2321560 w 2575560"/>
              <a:gd name="connsiteY16" fmla="*/ 562714 h 719869"/>
              <a:gd name="connsiteX17" fmla="*/ 2575560 w 2575560"/>
              <a:gd name="connsiteY17" fmla="*/ 562714 h 719869"/>
              <a:gd name="connsiteX18" fmla="*/ 2575560 w 2575560"/>
              <a:gd name="connsiteY18" fmla="*/ 706224 h 719869"/>
              <a:gd name="connsiteX19" fmla="*/ 2136140 w 2575560"/>
              <a:gd name="connsiteY19" fmla="*/ 706224 h 719869"/>
              <a:gd name="connsiteX20" fmla="*/ 1346200 w 2575560"/>
              <a:gd name="connsiteY20" fmla="*/ 20424 h 719869"/>
              <a:gd name="connsiteX21" fmla="*/ 1551940 w 2575560"/>
              <a:gd name="connsiteY21" fmla="*/ 20424 h 719869"/>
              <a:gd name="connsiteX22" fmla="*/ 1648460 w 2575560"/>
              <a:gd name="connsiteY22" fmla="*/ 431904 h 719869"/>
              <a:gd name="connsiteX23" fmla="*/ 1743710 w 2575560"/>
              <a:gd name="connsiteY23" fmla="*/ 20424 h 719869"/>
              <a:gd name="connsiteX24" fmla="*/ 1950720 w 2575560"/>
              <a:gd name="connsiteY24" fmla="*/ 20424 h 719869"/>
              <a:gd name="connsiteX25" fmla="*/ 2039620 w 2575560"/>
              <a:gd name="connsiteY25" fmla="*/ 706224 h 719869"/>
              <a:gd name="connsiteX26" fmla="*/ 1846580 w 2575560"/>
              <a:gd name="connsiteY26" fmla="*/ 706224 h 719869"/>
              <a:gd name="connsiteX27" fmla="*/ 1813560 w 2575560"/>
              <a:gd name="connsiteY27" fmla="*/ 274424 h 719869"/>
              <a:gd name="connsiteX28" fmla="*/ 1723390 w 2575560"/>
              <a:gd name="connsiteY28" fmla="*/ 706224 h 719869"/>
              <a:gd name="connsiteX29" fmla="*/ 1572260 w 2575560"/>
              <a:gd name="connsiteY29" fmla="*/ 706224 h 719869"/>
              <a:gd name="connsiteX30" fmla="*/ 1483360 w 2575560"/>
              <a:gd name="connsiteY30" fmla="*/ 274424 h 719869"/>
              <a:gd name="connsiteX31" fmla="*/ 1449070 w 2575560"/>
              <a:gd name="connsiteY31" fmla="*/ 706224 h 719869"/>
              <a:gd name="connsiteX32" fmla="*/ 1257300 w 2575560"/>
              <a:gd name="connsiteY32" fmla="*/ 706224 h 719869"/>
              <a:gd name="connsiteX33" fmla="*/ 205740 w 2575560"/>
              <a:gd name="connsiteY33" fmla="*/ 20424 h 719869"/>
              <a:gd name="connsiteX34" fmla="*/ 439420 w 2575560"/>
              <a:gd name="connsiteY34" fmla="*/ 20424 h 719869"/>
              <a:gd name="connsiteX35" fmla="*/ 645160 w 2575560"/>
              <a:gd name="connsiteY35" fmla="*/ 706224 h 719869"/>
              <a:gd name="connsiteX36" fmla="*/ 439420 w 2575560"/>
              <a:gd name="connsiteY36" fmla="*/ 706224 h 719869"/>
              <a:gd name="connsiteX37" fmla="*/ 411480 w 2575560"/>
              <a:gd name="connsiteY37" fmla="*/ 583034 h 719869"/>
              <a:gd name="connsiteX38" fmla="*/ 232410 w 2575560"/>
              <a:gd name="connsiteY38" fmla="*/ 583034 h 719869"/>
              <a:gd name="connsiteX39" fmla="*/ 204470 w 2575560"/>
              <a:gd name="connsiteY39" fmla="*/ 706224 h 719869"/>
              <a:gd name="connsiteX40" fmla="*/ 0 w 2575560"/>
              <a:gd name="connsiteY40" fmla="*/ 706224 h 719869"/>
              <a:gd name="connsiteX41" fmla="*/ 994112 w 2575560"/>
              <a:gd name="connsiteY41" fmla="*/ 422 h 719869"/>
              <a:gd name="connsiteX42" fmla="*/ 1140459 w 2575560"/>
              <a:gd name="connsiteY42" fmla="*/ 34395 h 719869"/>
              <a:gd name="connsiteX43" fmla="*/ 1140459 w 2575560"/>
              <a:gd name="connsiteY43" fmla="*/ 212195 h 719869"/>
              <a:gd name="connsiteX44" fmla="*/ 701040 w 2575560"/>
              <a:gd name="connsiteY44" fmla="*/ 260455 h 719869"/>
              <a:gd name="connsiteX45" fmla="*/ 994112 w 2575560"/>
              <a:gd name="connsiteY45" fmla="*/ 422 h 71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75560" h="719869">
                <a:moveTo>
                  <a:pt x="322580" y="171554"/>
                </a:moveTo>
                <a:lnTo>
                  <a:pt x="261620" y="452224"/>
                </a:lnTo>
                <a:lnTo>
                  <a:pt x="384810" y="452224"/>
                </a:lnTo>
                <a:close/>
                <a:moveTo>
                  <a:pt x="941070" y="157584"/>
                </a:moveTo>
                <a:cubicBezTo>
                  <a:pt x="900430" y="170284"/>
                  <a:pt x="892810" y="191874"/>
                  <a:pt x="892810" y="212194"/>
                </a:cubicBezTo>
                <a:cubicBezTo>
                  <a:pt x="892810" y="261724"/>
                  <a:pt x="955040" y="276964"/>
                  <a:pt x="998220" y="293474"/>
                </a:cubicBezTo>
                <a:cubicBezTo>
                  <a:pt x="1069340" y="320144"/>
                  <a:pt x="1195070" y="355704"/>
                  <a:pt x="1195070" y="500484"/>
                </a:cubicBezTo>
                <a:cubicBezTo>
                  <a:pt x="1195070" y="589384"/>
                  <a:pt x="1109980" y="673204"/>
                  <a:pt x="1009650" y="703684"/>
                </a:cubicBezTo>
                <a:cubicBezTo>
                  <a:pt x="885190" y="741784"/>
                  <a:pt x="763270" y="704954"/>
                  <a:pt x="687070" y="671934"/>
                </a:cubicBezTo>
                <a:lnTo>
                  <a:pt x="687070" y="506834"/>
                </a:lnTo>
                <a:cubicBezTo>
                  <a:pt x="750570" y="552554"/>
                  <a:pt x="806450" y="576684"/>
                  <a:pt x="876300" y="577954"/>
                </a:cubicBezTo>
                <a:cubicBezTo>
                  <a:pt x="918210" y="579224"/>
                  <a:pt x="981710" y="558904"/>
                  <a:pt x="981710" y="500484"/>
                </a:cubicBezTo>
                <a:cubicBezTo>
                  <a:pt x="981710" y="449684"/>
                  <a:pt x="935990" y="434444"/>
                  <a:pt x="909320" y="420474"/>
                </a:cubicBezTo>
                <a:cubicBezTo>
                  <a:pt x="758190" y="337924"/>
                  <a:pt x="803910" y="171554"/>
                  <a:pt x="941070" y="157584"/>
                </a:cubicBezTo>
                <a:close/>
                <a:moveTo>
                  <a:pt x="2136140" y="20424"/>
                </a:moveTo>
                <a:lnTo>
                  <a:pt x="2321560" y="20424"/>
                </a:lnTo>
                <a:lnTo>
                  <a:pt x="2321560" y="562714"/>
                </a:lnTo>
                <a:lnTo>
                  <a:pt x="2575560" y="562714"/>
                </a:lnTo>
                <a:lnTo>
                  <a:pt x="2575560" y="706224"/>
                </a:lnTo>
                <a:lnTo>
                  <a:pt x="2136140" y="706224"/>
                </a:lnTo>
                <a:close/>
                <a:moveTo>
                  <a:pt x="1346200" y="20424"/>
                </a:moveTo>
                <a:lnTo>
                  <a:pt x="1551940" y="20424"/>
                </a:lnTo>
                <a:lnTo>
                  <a:pt x="1648460" y="431904"/>
                </a:lnTo>
                <a:lnTo>
                  <a:pt x="1743710" y="20424"/>
                </a:lnTo>
                <a:lnTo>
                  <a:pt x="1950720" y="20424"/>
                </a:lnTo>
                <a:lnTo>
                  <a:pt x="2039620" y="706224"/>
                </a:lnTo>
                <a:lnTo>
                  <a:pt x="1846580" y="706224"/>
                </a:lnTo>
                <a:lnTo>
                  <a:pt x="1813560" y="274424"/>
                </a:lnTo>
                <a:lnTo>
                  <a:pt x="1723390" y="706224"/>
                </a:lnTo>
                <a:lnTo>
                  <a:pt x="1572260" y="706224"/>
                </a:lnTo>
                <a:lnTo>
                  <a:pt x="1483360" y="274424"/>
                </a:lnTo>
                <a:lnTo>
                  <a:pt x="1449070" y="706224"/>
                </a:lnTo>
                <a:lnTo>
                  <a:pt x="1257300" y="706224"/>
                </a:lnTo>
                <a:close/>
                <a:moveTo>
                  <a:pt x="205740" y="20424"/>
                </a:moveTo>
                <a:lnTo>
                  <a:pt x="439420" y="20424"/>
                </a:lnTo>
                <a:lnTo>
                  <a:pt x="645160" y="706224"/>
                </a:lnTo>
                <a:lnTo>
                  <a:pt x="439420" y="706224"/>
                </a:lnTo>
                <a:lnTo>
                  <a:pt x="411480" y="583034"/>
                </a:lnTo>
                <a:lnTo>
                  <a:pt x="232410" y="583034"/>
                </a:lnTo>
                <a:lnTo>
                  <a:pt x="204470" y="706224"/>
                </a:lnTo>
                <a:lnTo>
                  <a:pt x="0" y="706224"/>
                </a:lnTo>
                <a:close/>
                <a:moveTo>
                  <a:pt x="994112" y="422"/>
                </a:moveTo>
                <a:cubicBezTo>
                  <a:pt x="1046321" y="2724"/>
                  <a:pt x="1097597" y="14392"/>
                  <a:pt x="1140459" y="34395"/>
                </a:cubicBezTo>
                <a:cubicBezTo>
                  <a:pt x="1143000" y="75035"/>
                  <a:pt x="1146809" y="118215"/>
                  <a:pt x="1140459" y="212195"/>
                </a:cubicBezTo>
                <a:cubicBezTo>
                  <a:pt x="970280" y="63605"/>
                  <a:pt x="703580" y="123295"/>
                  <a:pt x="701040" y="260455"/>
                </a:cubicBezTo>
                <a:cubicBezTo>
                  <a:pt x="672465" y="70907"/>
                  <a:pt x="837486" y="-6483"/>
                  <a:pt x="994112" y="42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irstname Lastname">
            <a:extLst>
              <a:ext uri="{FF2B5EF4-FFF2-40B4-BE49-F238E27FC236}">
                <a16:creationId xmlns:a16="http://schemas.microsoft.com/office/drawing/2014/main" id="{3E9243FA-4C12-4776-9DDA-9DED5F4EE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3082" y="2485990"/>
            <a:ext cx="1732720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9" name="Position and Title">
            <a:extLst>
              <a:ext uri="{FF2B5EF4-FFF2-40B4-BE49-F238E27FC236}">
                <a16:creationId xmlns:a16="http://schemas.microsoft.com/office/drawing/2014/main" id="{CDD47F99-A71C-4684-9C8A-757F62F411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14" y="2621323"/>
            <a:ext cx="1731185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Position and Title</a:t>
            </a:r>
          </a:p>
        </p:txBody>
      </p:sp>
      <p:sp>
        <p:nvSpPr>
          <p:cNvPr id="40" name="Telephone">
            <a:extLst>
              <a:ext uri="{FF2B5EF4-FFF2-40B4-BE49-F238E27FC236}">
                <a16:creationId xmlns:a16="http://schemas.microsoft.com/office/drawing/2014/main" id="{A0ED14EA-5B52-4818-A618-8EA9C11CFA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4314" y="3025447"/>
            <a:ext cx="1987421" cy="131576"/>
          </a:xfrm>
        </p:spPr>
        <p:txBody>
          <a:bodyPr/>
          <a:lstStyle>
            <a:lvl1pPr>
              <a:defRPr sz="900" baseline="0">
                <a:solidFill>
                  <a:schemeClr val="bg1"/>
                </a:solidFill>
              </a:defRPr>
            </a:lvl1pPr>
            <a:lvl2pPr>
              <a:defRPr sz="900" baseline="0">
                <a:solidFill>
                  <a:schemeClr val="bg1"/>
                </a:solidFill>
              </a:defRPr>
            </a:lvl2pPr>
            <a:lvl3pPr>
              <a:defRPr sz="900" baseline="0">
                <a:solidFill>
                  <a:schemeClr val="bg1"/>
                </a:solidFill>
              </a:defRPr>
            </a:lvl3pPr>
            <a:lvl4pPr>
              <a:defRPr sz="900" baseline="0">
                <a:solidFill>
                  <a:schemeClr val="bg1"/>
                </a:solidFill>
              </a:defRPr>
            </a:lvl4pPr>
            <a:lvl5pPr>
              <a:defRPr sz="900" baseline="0">
                <a:solidFill>
                  <a:schemeClr val="bg1"/>
                </a:solidFill>
              </a:defRPr>
            </a:lvl5pPr>
          </a:lstStyle>
          <a:p>
            <a:pPr lvl="0" defTabSz="280800">
              <a:lnSpc>
                <a:spcPct val="95000"/>
              </a:lnSpc>
              <a:spcAft>
                <a:spcPts val="0"/>
              </a:spcAft>
            </a:pPr>
            <a:r>
              <a:rPr lang="en-US" sz="900" b="1" baseline="0" dirty="0">
                <a:solidFill>
                  <a:schemeClr val="bg1"/>
                </a:solidFill>
              </a:rPr>
              <a:t>+31 12 3456 7890</a:t>
            </a:r>
          </a:p>
        </p:txBody>
      </p:sp>
      <p:sp>
        <p:nvSpPr>
          <p:cNvPr id="43" name="Email">
            <a:extLst>
              <a:ext uri="{FF2B5EF4-FFF2-40B4-BE49-F238E27FC236}">
                <a16:creationId xmlns:a16="http://schemas.microsoft.com/office/drawing/2014/main" id="{2F4C36B4-9688-4315-86CA-0EA0915517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4314" y="3157023"/>
            <a:ext cx="1987415" cy="151827"/>
          </a:xfrm>
        </p:spPr>
        <p:txBody>
          <a:bodyPr/>
          <a:lstStyle>
            <a:lvl1pPr defTabSz="280800">
              <a:lnSpc>
                <a:spcPct val="95000"/>
              </a:lnSpc>
              <a:spcAft>
                <a:spcPts val="0"/>
              </a:spcAft>
              <a:defRPr sz="900" b="1" i="0" baseline="0">
                <a:solidFill>
                  <a:schemeClr val="bg1"/>
                </a:solidFill>
              </a:defRPr>
            </a:lvl1pPr>
            <a:lvl2pPr>
              <a:defRPr sz="900" b="1" i="0" baseline="0">
                <a:solidFill>
                  <a:schemeClr val="bg1"/>
                </a:solidFill>
              </a:defRPr>
            </a:lvl2pPr>
            <a:lvl3pPr>
              <a:defRPr sz="900" b="1" i="0" baseline="0">
                <a:solidFill>
                  <a:schemeClr val="bg1"/>
                </a:solidFill>
              </a:defRPr>
            </a:lvl3pPr>
            <a:lvl4pPr>
              <a:defRPr sz="900" b="1" i="0" baseline="0">
                <a:solidFill>
                  <a:schemeClr val="bg1"/>
                </a:solidFill>
              </a:defRPr>
            </a:lvl4pPr>
            <a:lvl5pPr>
              <a:defRPr sz="900" b="1" i="0" baseline="0">
                <a:solidFill>
                  <a:schemeClr val="bg1"/>
                </a:solidFill>
              </a:defRPr>
            </a:lvl5pPr>
          </a:lstStyle>
          <a:p>
            <a:pPr defTabSz="374400">
              <a:lnSpc>
                <a:spcPct val="95000"/>
              </a:lnSpc>
              <a:spcAft>
                <a:spcPts val="0"/>
              </a:spcAft>
            </a:pPr>
            <a:r>
              <a:rPr lang="en-US" sz="900" b="1" baseline="0" dirty="0">
                <a:solidFill>
                  <a:schemeClr val="bg1"/>
                </a:solidFill>
              </a:rPr>
              <a:t>firstname.lastname@asml.com</a:t>
            </a:r>
          </a:p>
        </p:txBody>
      </p:sp>
      <p:sp>
        <p:nvSpPr>
          <p:cNvPr id="45" name="Location">
            <a:extLst>
              <a:ext uri="{FF2B5EF4-FFF2-40B4-BE49-F238E27FC236}">
                <a16:creationId xmlns:a16="http://schemas.microsoft.com/office/drawing/2014/main" id="{C0E5E582-CB4C-4554-9A53-74C1E43BF9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70434" y="2487530"/>
            <a:ext cx="1743063" cy="131575"/>
          </a:xfrm>
        </p:spPr>
        <p:txBody>
          <a:bodyPr/>
          <a:lstStyle>
            <a:lvl1pPr>
              <a:defRPr sz="900" b="1" i="0" baseline="0">
                <a:solidFill>
                  <a:schemeClr val="bg1"/>
                </a:solidFill>
              </a:defRPr>
            </a:lvl1pPr>
            <a:lvl2pPr>
              <a:defRPr sz="900" b="1" i="0" baseline="0">
                <a:solidFill>
                  <a:schemeClr val="bg1"/>
                </a:solidFill>
              </a:defRPr>
            </a:lvl2pPr>
            <a:lvl3pPr>
              <a:defRPr sz="900" b="1" i="0" baseline="0">
                <a:solidFill>
                  <a:schemeClr val="bg1"/>
                </a:solidFill>
              </a:defRPr>
            </a:lvl3pPr>
            <a:lvl4pPr>
              <a:defRPr sz="900" b="1" i="0" baseline="0">
                <a:solidFill>
                  <a:schemeClr val="bg1"/>
                </a:solidFill>
              </a:defRPr>
            </a:lvl4pPr>
            <a:lvl5pPr>
              <a:defRPr sz="900" b="1" i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  <a:p>
            <a:pPr lvl="1"/>
            <a:endParaRPr lang="en-US" dirty="0"/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24EC8ADC-525E-4679-AFC2-3E71B47EAF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fld id="{BD94D0EC-69AD-4209-B306-81122119E786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3ABB07B7-3662-4056-81D4-B5989AC29F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0BAF792A-C35A-4C28-BA63-0765F6AD1D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lnSpc>
                <a:spcPct val="110000"/>
              </a:lnSpc>
            </a:pPr>
            <a:r>
              <a:rPr lang="en-US"/>
              <a:t>Page </a:t>
            </a:r>
            <a:fld id="{A2218858-49EA-4BF8-8EFE-B88A4580565A}" type="slidenum">
              <a:rPr smtClean="0"/>
              <a:pPr>
                <a:lnSpc>
                  <a:spcPct val="11000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834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731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userDrawn="1">
  <p:cSld name="Title, 2 Content over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82287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F57BDFE9-BD56-4BEC-A0E1-C6707B1B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698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userDrawn="1">
  <p:cSld name="Title Content and 2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3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1635DF2F-446A-469B-981D-055C63AF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userDrawn="1">
  <p:cSld name="Title, 2 Content over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82287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F57BDFE9-BD56-4BEC-A0E1-C6707B1B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userDrawn="1">
  <p:cSld name="Title, 4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457172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4673927" y="1203299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3"/>
          </p:nvPr>
        </p:nvSpPr>
        <p:spPr>
          <a:xfrm>
            <a:off x="457172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body" idx="4"/>
          </p:nvPr>
        </p:nvSpPr>
        <p:spPr>
          <a:xfrm>
            <a:off x="4673927" y="2761547"/>
            <a:ext cx="4015500" cy="14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" name="Title Placeholder 2">
            <a:extLst>
              <a:ext uri="{FF2B5EF4-FFF2-40B4-BE49-F238E27FC236}">
                <a16:creationId xmlns:a16="http://schemas.microsoft.com/office/drawing/2014/main" id="{1F802F18-D930-461E-AF3E-DC4CED3D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sv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svg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tags" Target="../tags/tag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tags" Target="../tags/tag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ags" Target="../tags/tag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tags" Target="../tags/tag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6.xml"/><Relationship Id="rId35" Type="http://schemas.openxmlformats.org/officeDocument/2006/relationships/tags" Target="../tags/tag5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134B87A-5BFF-4C35-A918-D3278D37E5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43067" y="0"/>
            <a:ext cx="9387067" cy="5143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E507FC4-02AC-4A22-AA77-BB3E05A4F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2663" r="23693" b="-2"/>
          <a:stretch/>
        </p:blipFill>
        <p:spPr>
          <a:xfrm>
            <a:off x="3881120" y="0"/>
            <a:ext cx="5262881" cy="39398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73686B8-3E21-4700-BE58-CB6C8D9549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256" y="424531"/>
            <a:ext cx="2806661" cy="9656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622D8-7B9C-4953-A50E-7FC980FEE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7A9AC"/>
                </a:solidFill>
              </a:defRPr>
            </a:lvl1pPr>
          </a:lstStyle>
          <a:p>
            <a:fld id="{1056658F-01B8-46CB-AF69-5D1DCC2C630D}" type="datetimeFigureOut">
              <a:rPr lang="en-NL" smtClean="0"/>
              <a:pPr/>
              <a:t>27/11/2024</a:t>
            </a:fld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24992-1EB4-81ED-5105-2DD3C6D64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38456"/>
          <a:stretch/>
        </p:blipFill>
        <p:spPr>
          <a:xfrm>
            <a:off x="0" y="4886048"/>
            <a:ext cx="682090" cy="209893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Work Sans" panose="00000500000000000000" pitchFamily="2" charset="0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Work Sans" panose="00000500000000000000" pitchFamily="2" charset="0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C31ED94-4D7E-4C47-A401-3A08AB031C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76581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26450F-66CD-46DE-A3A3-EEB19EA8FE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2663" r="23693" b="54313"/>
          <a:stretch/>
        </p:blipFill>
        <p:spPr>
          <a:xfrm>
            <a:off x="3881119" y="0"/>
            <a:ext cx="5262881" cy="762000"/>
          </a:xfrm>
          <a:prstGeom prst="rect">
            <a:avLst/>
          </a:prstGeom>
        </p:spPr>
      </p:pic>
      <p:sp>
        <p:nvSpPr>
          <p:cNvPr id="10" name="Google Shape;152;p30">
            <a:extLst>
              <a:ext uri="{FF2B5EF4-FFF2-40B4-BE49-F238E27FC236}">
                <a16:creationId xmlns:a16="http://schemas.microsoft.com/office/drawing/2014/main" id="{71B605BC-A8D4-469B-B2EC-5F693B02B15E}"/>
              </a:ext>
            </a:extLst>
          </p:cNvPr>
          <p:cNvSpPr txBox="1"/>
          <p:nvPr userDrawn="1"/>
        </p:nvSpPr>
        <p:spPr>
          <a:xfrm>
            <a:off x="4461363" y="47559"/>
            <a:ext cx="4527300" cy="35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Titillium Web SemiBold" panose="00000700000000000000" pitchFamily="2" charset="0"/>
                <a:ea typeface="Roboto"/>
                <a:cs typeface="Roboto"/>
                <a:sym typeface="Roboto"/>
              </a:rPr>
              <a:t>TIOBE Software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90103AF-B4EE-46EC-A128-AED666C7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14" name="Google Shape;294;p36">
            <a:extLst>
              <a:ext uri="{FF2B5EF4-FFF2-40B4-BE49-F238E27FC236}">
                <a16:creationId xmlns:a16="http://schemas.microsoft.com/office/drawing/2014/main" id="{F883F067-DF26-4E5A-B584-DDB83082B04D}"/>
              </a:ext>
            </a:extLst>
          </p:cNvPr>
          <p:cNvSpPr/>
          <p:nvPr userDrawn="1"/>
        </p:nvSpPr>
        <p:spPr>
          <a:xfrm>
            <a:off x="7353385" y="4903641"/>
            <a:ext cx="2907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 u="sng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</a:rPr>
              <a:t>info@tiobe.com</a:t>
            </a:r>
            <a:r>
              <a:rPr lang="nl" sz="900">
                <a:solidFill>
                  <a:srgbClr val="3D3F3E"/>
                </a:solidFill>
                <a:latin typeface="+mj-lt"/>
                <a:ea typeface="Roboto"/>
                <a:cs typeface="Roboto"/>
                <a:sym typeface="Roboto"/>
              </a:rPr>
              <a:t> | TIOBE Software</a:t>
            </a:r>
            <a:endParaRPr sz="900">
              <a:solidFill>
                <a:srgbClr val="3D3F3E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E380B2-5680-4F7D-BD56-E5FCB62E8F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69" y="0"/>
            <a:ext cx="1690128" cy="77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6B3D2F-DDAF-6723-6ECC-53D50C52B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38456"/>
          <a:stretch/>
        </p:blipFill>
        <p:spPr>
          <a:xfrm>
            <a:off x="0" y="4886048"/>
            <a:ext cx="682090" cy="209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74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j-lt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Work Sans" panose="00000500000000000000" pitchFamily="2" charset="0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C31ED94-4D7E-4C47-A401-3A08AB031C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76581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26450F-66CD-46DE-A3A3-EEB19EA8FE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2663" r="23693" b="54313"/>
          <a:stretch/>
        </p:blipFill>
        <p:spPr>
          <a:xfrm>
            <a:off x="3881119" y="0"/>
            <a:ext cx="5262881" cy="762000"/>
          </a:xfrm>
          <a:prstGeom prst="rect">
            <a:avLst/>
          </a:prstGeom>
        </p:spPr>
      </p:pic>
      <p:sp>
        <p:nvSpPr>
          <p:cNvPr id="10" name="Google Shape;152;p30">
            <a:extLst>
              <a:ext uri="{FF2B5EF4-FFF2-40B4-BE49-F238E27FC236}">
                <a16:creationId xmlns:a16="http://schemas.microsoft.com/office/drawing/2014/main" id="{71B605BC-A8D4-469B-B2EC-5F693B02B15E}"/>
              </a:ext>
            </a:extLst>
          </p:cNvPr>
          <p:cNvSpPr txBox="1"/>
          <p:nvPr userDrawn="1"/>
        </p:nvSpPr>
        <p:spPr>
          <a:xfrm>
            <a:off x="4461363" y="47559"/>
            <a:ext cx="4527300" cy="35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Titillium Web SemiBold" panose="00000700000000000000" pitchFamily="2" charset="0"/>
                <a:ea typeface="Roboto"/>
                <a:cs typeface="Roboto"/>
                <a:sym typeface="Roboto"/>
              </a:rPr>
              <a:t>TIOBE Software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90103AF-B4EE-46EC-A128-AED666C7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14" name="Google Shape;294;p36">
            <a:extLst>
              <a:ext uri="{FF2B5EF4-FFF2-40B4-BE49-F238E27FC236}">
                <a16:creationId xmlns:a16="http://schemas.microsoft.com/office/drawing/2014/main" id="{F883F067-DF26-4E5A-B584-DDB83082B04D}"/>
              </a:ext>
            </a:extLst>
          </p:cNvPr>
          <p:cNvSpPr/>
          <p:nvPr userDrawn="1"/>
        </p:nvSpPr>
        <p:spPr>
          <a:xfrm>
            <a:off x="7353385" y="4903641"/>
            <a:ext cx="2907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 u="sng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</a:rPr>
              <a:t>info@tiobe.com</a:t>
            </a:r>
            <a:r>
              <a:rPr lang="nl" sz="900">
                <a:solidFill>
                  <a:srgbClr val="3D3F3E"/>
                </a:solidFill>
                <a:latin typeface="+mj-lt"/>
                <a:ea typeface="Roboto"/>
                <a:cs typeface="Roboto"/>
                <a:sym typeface="Roboto"/>
              </a:rPr>
              <a:t> | TIOBE Software</a:t>
            </a:r>
            <a:endParaRPr sz="900">
              <a:solidFill>
                <a:srgbClr val="3D3F3E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E380B2-5680-4F7D-BD56-E5FCB62E8F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69" y="0"/>
            <a:ext cx="1690128" cy="77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6B3D2F-DDAF-6723-6ECC-53D50C52B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38456"/>
          <a:stretch/>
        </p:blipFill>
        <p:spPr>
          <a:xfrm>
            <a:off x="0" y="4886048"/>
            <a:ext cx="682090" cy="209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j-lt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Work Sans" panose="00000500000000000000" pitchFamily="2" charset="0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C31ED94-4D7E-4C47-A401-3A08AB031C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76581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A26450F-66CD-46DE-A3A3-EEB19EA8FE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2663" r="23693" b="54313"/>
          <a:stretch/>
        </p:blipFill>
        <p:spPr>
          <a:xfrm>
            <a:off x="3881119" y="0"/>
            <a:ext cx="5262881" cy="762000"/>
          </a:xfrm>
          <a:prstGeom prst="rect">
            <a:avLst/>
          </a:prstGeom>
        </p:spPr>
      </p:pic>
      <p:sp>
        <p:nvSpPr>
          <p:cNvPr id="10" name="Google Shape;152;p30">
            <a:extLst>
              <a:ext uri="{FF2B5EF4-FFF2-40B4-BE49-F238E27FC236}">
                <a16:creationId xmlns:a16="http://schemas.microsoft.com/office/drawing/2014/main" id="{71B605BC-A8D4-469B-B2EC-5F693B02B15E}"/>
              </a:ext>
            </a:extLst>
          </p:cNvPr>
          <p:cNvSpPr txBox="1"/>
          <p:nvPr userDrawn="1"/>
        </p:nvSpPr>
        <p:spPr>
          <a:xfrm>
            <a:off x="4461363" y="47559"/>
            <a:ext cx="4527300" cy="35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Titillium Web SemiBold" panose="00000700000000000000" pitchFamily="2" charset="0"/>
                <a:ea typeface="Roboto"/>
                <a:cs typeface="Roboto"/>
                <a:sym typeface="Roboto"/>
              </a:rPr>
              <a:t>TIOBE Software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C90103AF-B4EE-46EC-A128-AED666C7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186" y="380999"/>
            <a:ext cx="2897145" cy="354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14" name="Google Shape;294;p36">
            <a:extLst>
              <a:ext uri="{FF2B5EF4-FFF2-40B4-BE49-F238E27FC236}">
                <a16:creationId xmlns:a16="http://schemas.microsoft.com/office/drawing/2014/main" id="{F883F067-DF26-4E5A-B584-DDB83082B04D}"/>
              </a:ext>
            </a:extLst>
          </p:cNvPr>
          <p:cNvSpPr/>
          <p:nvPr userDrawn="1"/>
        </p:nvSpPr>
        <p:spPr>
          <a:xfrm>
            <a:off x="7353385" y="4903641"/>
            <a:ext cx="2907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25" rIns="81625" bIns="40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900" u="sng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</a:rPr>
              <a:t>info@tiobe.com</a:t>
            </a:r>
            <a:r>
              <a:rPr lang="nl" sz="900">
                <a:solidFill>
                  <a:srgbClr val="3D3F3E"/>
                </a:solidFill>
                <a:latin typeface="+mj-lt"/>
                <a:ea typeface="Roboto"/>
                <a:cs typeface="Roboto"/>
                <a:sym typeface="Roboto"/>
              </a:rPr>
              <a:t> | TIOBE Software</a:t>
            </a:r>
            <a:endParaRPr sz="900">
              <a:solidFill>
                <a:srgbClr val="3D3F3E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E380B2-5680-4F7D-BD56-E5FCB62E8F4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69" y="0"/>
            <a:ext cx="1690128" cy="774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6B3D2F-DDAF-6723-6ECC-53D50C52B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38456"/>
          <a:stretch/>
        </p:blipFill>
        <p:spPr>
          <a:xfrm>
            <a:off x="0" y="4886048"/>
            <a:ext cx="682090" cy="2098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j-lt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Work Sans" panose="00000500000000000000" pitchFamily="2" charset="0"/>
          <a:ea typeface="Work Sans" panose="00000500000000000000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73844"/>
            <a:ext cx="8001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369219"/>
            <a:ext cx="80010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1500" y="4767263"/>
            <a:ext cx="21145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1145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7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ogo">
            <a:extLst>
              <a:ext uri="{FF2B5EF4-FFF2-40B4-BE49-F238E27FC236}">
                <a16:creationId xmlns:a16="http://schemas.microsoft.com/office/drawing/2014/main" id="{3C2628D1-2C4E-466C-8ED2-0BBF936C9D6A}"/>
              </a:ext>
            </a:extLst>
          </p:cNvPr>
          <p:cNvSpPr>
            <a:spLocks/>
          </p:cNvSpPr>
          <p:nvPr/>
        </p:nvSpPr>
        <p:spPr bwMode="black">
          <a:xfrm>
            <a:off x="289323" y="4884723"/>
            <a:ext cx="403621" cy="113107"/>
          </a:xfrm>
          <a:custGeom>
            <a:avLst/>
            <a:gdLst>
              <a:gd name="connsiteX0" fmla="*/ 135721 w 1078169"/>
              <a:gd name="connsiteY0" fmla="*/ 71284 h 302134"/>
              <a:gd name="connsiteX1" fmla="*/ 109085 w 1078169"/>
              <a:gd name="connsiteY1" fmla="*/ 189249 h 302134"/>
              <a:gd name="connsiteX2" fmla="*/ 161091 w 1078169"/>
              <a:gd name="connsiteY2" fmla="*/ 189249 h 302134"/>
              <a:gd name="connsiteX3" fmla="*/ 394483 w 1078169"/>
              <a:gd name="connsiteY3" fmla="*/ 66210 h 302134"/>
              <a:gd name="connsiteX4" fmla="*/ 374189 w 1078169"/>
              <a:gd name="connsiteY4" fmla="*/ 89042 h 302134"/>
              <a:gd name="connsiteX5" fmla="*/ 418583 w 1078169"/>
              <a:gd name="connsiteY5" fmla="*/ 123290 h 302134"/>
              <a:gd name="connsiteX6" fmla="*/ 499763 w 1078169"/>
              <a:gd name="connsiteY6" fmla="*/ 210811 h 302134"/>
              <a:gd name="connsiteX7" fmla="*/ 422389 w 1078169"/>
              <a:gd name="connsiteY7" fmla="*/ 295797 h 302134"/>
              <a:gd name="connsiteX8" fmla="*/ 287933 w 1078169"/>
              <a:gd name="connsiteY8" fmla="*/ 281844 h 302134"/>
              <a:gd name="connsiteX9" fmla="*/ 287933 w 1078169"/>
              <a:gd name="connsiteY9" fmla="*/ 213348 h 302134"/>
              <a:gd name="connsiteX10" fmla="*/ 367845 w 1078169"/>
              <a:gd name="connsiteY10" fmla="*/ 242522 h 302134"/>
              <a:gd name="connsiteX11" fmla="*/ 412241 w 1078169"/>
              <a:gd name="connsiteY11" fmla="*/ 209543 h 302134"/>
              <a:gd name="connsiteX12" fmla="*/ 381797 w 1078169"/>
              <a:gd name="connsiteY12" fmla="*/ 176564 h 302134"/>
              <a:gd name="connsiteX13" fmla="*/ 394483 w 1078169"/>
              <a:gd name="connsiteY13" fmla="*/ 66210 h 302134"/>
              <a:gd name="connsiteX14" fmla="*/ 894245 w 1078169"/>
              <a:gd name="connsiteY14" fmla="*/ 9131 h 302134"/>
              <a:gd name="connsiteX15" fmla="*/ 972889 w 1078169"/>
              <a:gd name="connsiteY15" fmla="*/ 9131 h 302134"/>
              <a:gd name="connsiteX16" fmla="*/ 972889 w 1078169"/>
              <a:gd name="connsiteY16" fmla="*/ 236181 h 302134"/>
              <a:gd name="connsiteX17" fmla="*/ 1078169 w 1078169"/>
              <a:gd name="connsiteY17" fmla="*/ 236181 h 302134"/>
              <a:gd name="connsiteX18" fmla="*/ 1078169 w 1078169"/>
              <a:gd name="connsiteY18" fmla="*/ 295797 h 302134"/>
              <a:gd name="connsiteX19" fmla="*/ 894245 w 1078169"/>
              <a:gd name="connsiteY19" fmla="*/ 295797 h 302134"/>
              <a:gd name="connsiteX20" fmla="*/ 564453 w 1078169"/>
              <a:gd name="connsiteY20" fmla="*/ 9131 h 302134"/>
              <a:gd name="connsiteX21" fmla="*/ 650707 w 1078169"/>
              <a:gd name="connsiteY21" fmla="*/ 9131 h 302134"/>
              <a:gd name="connsiteX22" fmla="*/ 690029 w 1078169"/>
              <a:gd name="connsiteY22" fmla="*/ 181638 h 302134"/>
              <a:gd name="connsiteX23" fmla="*/ 730617 w 1078169"/>
              <a:gd name="connsiteY23" fmla="*/ 9131 h 302134"/>
              <a:gd name="connsiteX24" fmla="*/ 816873 w 1078169"/>
              <a:gd name="connsiteY24" fmla="*/ 9131 h 302134"/>
              <a:gd name="connsiteX25" fmla="*/ 854925 w 1078169"/>
              <a:gd name="connsiteY25" fmla="*/ 295797 h 302134"/>
              <a:gd name="connsiteX26" fmla="*/ 773745 w 1078169"/>
              <a:gd name="connsiteY26" fmla="*/ 295797 h 302134"/>
              <a:gd name="connsiteX27" fmla="*/ 759793 w 1078169"/>
              <a:gd name="connsiteY27" fmla="*/ 114411 h 302134"/>
              <a:gd name="connsiteX28" fmla="*/ 721739 w 1078169"/>
              <a:gd name="connsiteY28" fmla="*/ 295797 h 302134"/>
              <a:gd name="connsiteX29" fmla="*/ 658317 w 1078169"/>
              <a:gd name="connsiteY29" fmla="*/ 295797 h 302134"/>
              <a:gd name="connsiteX30" fmla="*/ 621533 w 1078169"/>
              <a:gd name="connsiteY30" fmla="*/ 114411 h 302134"/>
              <a:gd name="connsiteX31" fmla="*/ 607581 w 1078169"/>
              <a:gd name="connsiteY31" fmla="*/ 295797 h 302134"/>
              <a:gd name="connsiteX32" fmla="*/ 526401 w 1078169"/>
              <a:gd name="connsiteY32" fmla="*/ 295797 h 302134"/>
              <a:gd name="connsiteX33" fmla="*/ 86253 w 1078169"/>
              <a:gd name="connsiteY33" fmla="*/ 9131 h 302134"/>
              <a:gd name="connsiteX34" fmla="*/ 183923 w 1078169"/>
              <a:gd name="connsiteY34" fmla="*/ 9131 h 302134"/>
              <a:gd name="connsiteX35" fmla="*/ 270177 w 1078169"/>
              <a:gd name="connsiteY35" fmla="*/ 295797 h 302134"/>
              <a:gd name="connsiteX36" fmla="*/ 183923 w 1078169"/>
              <a:gd name="connsiteY36" fmla="*/ 295797 h 302134"/>
              <a:gd name="connsiteX37" fmla="*/ 172507 w 1078169"/>
              <a:gd name="connsiteY37" fmla="*/ 243791 h 302134"/>
              <a:gd name="connsiteX38" fmla="*/ 97669 w 1078169"/>
              <a:gd name="connsiteY38" fmla="*/ 243791 h 302134"/>
              <a:gd name="connsiteX39" fmla="*/ 86253 w 1078169"/>
              <a:gd name="connsiteY39" fmla="*/ 295797 h 302134"/>
              <a:gd name="connsiteX40" fmla="*/ 0 w 1078169"/>
              <a:gd name="connsiteY40" fmla="*/ 295797 h 302134"/>
              <a:gd name="connsiteX41" fmla="*/ 416643 w 1078169"/>
              <a:gd name="connsiteY41" fmla="*/ 173 h 302134"/>
              <a:gd name="connsiteX42" fmla="*/ 478201 w 1078169"/>
              <a:gd name="connsiteY42" fmla="*/ 14205 h 302134"/>
              <a:gd name="connsiteX43" fmla="*/ 478201 w 1078169"/>
              <a:gd name="connsiteY43" fmla="*/ 89043 h 302134"/>
              <a:gd name="connsiteX44" fmla="*/ 294277 w 1078169"/>
              <a:gd name="connsiteY44" fmla="*/ 109337 h 302134"/>
              <a:gd name="connsiteX45" fmla="*/ 416643 w 1078169"/>
              <a:gd name="connsiteY45" fmla="*/ 173 h 30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78169" h="302134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rgbClr val="10069F"/>
          </a:solidFill>
          <a:ln w="1268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1800" baseline="0" dirty="0">
              <a:latin typeface="+mn-lt"/>
              <a:cs typeface="+mn-cs"/>
            </a:endParaRPr>
          </a:p>
        </p:txBody>
      </p:sp>
      <p:grpSp>
        <p:nvGrpSpPr>
          <p:cNvPr id="5" name="Supporting lines">
            <a:extLst>
              <a:ext uri="{FF2B5EF4-FFF2-40B4-BE49-F238E27FC236}">
                <a16:creationId xmlns:a16="http://schemas.microsoft.com/office/drawing/2014/main" id="{9FB53A73-69D2-4671-A9D6-A17A4290BC4E}"/>
              </a:ext>
            </a:extLst>
          </p:cNvPr>
          <p:cNvGrpSpPr/>
          <p:nvPr/>
        </p:nvGrpSpPr>
        <p:grpSpPr>
          <a:xfrm>
            <a:off x="-96300" y="-95850"/>
            <a:ext cx="9090900" cy="5124600"/>
            <a:chOff x="-128400" y="-127800"/>
            <a:chExt cx="12121200" cy="6832800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2E4C7E6-3387-41F8-9EAD-E47B5A9ECA1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2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90A978A-7BAF-49DB-BABC-A990A008804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86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6BBF64-B330-4470-9A1F-E5A4734EF75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60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37A0477-93D8-48A8-A035-9D98267DCD7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35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1A1A94-C93E-49F0-B200-89371B61037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509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6AAF536-9BA6-4AFE-9100-FE58B83D236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884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151686A-15C4-4FFA-961B-4F76D94DB43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258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62E777-8C52-479C-AC60-2C9D5D43FE1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632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3D75036-1DD3-4854-B5B9-6595551F241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007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7957112-40AF-4ACF-B51F-4C590B3738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381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4AEF7E8-D2DC-4C57-88BD-3553A56B07D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756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534FF11-DBBB-413C-8314-F1C8439500E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130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1914CF2-B9C8-42DF-AF06-9236BFFE9C7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504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6975562-75F0-4BD4-A751-F473B6A1432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4879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7830BB-D9CA-42CE-99C6-66622F1AA11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253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9AC6A6-E6E5-4285-A4EA-35CABC76674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628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CB627BA-14B2-4460-BD26-FBBD93F039A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002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23F7E5-6F7C-4F74-863A-A62D2D396A2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376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A36211D-106F-4F9D-9F9F-CA0674A5A8C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6751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2CABEE8-FAF4-4440-AF4B-22004B9C277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125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F0A0087-F3D5-4F3B-A1DF-5B2789DD55A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500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677234F-1CE8-4B48-955E-1245838A1E0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874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71F9C2D-8377-4DE3-BFFF-118ACDB8F39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248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0AA66E6-ABA6-4C8F-84CE-FEED5DC95B2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623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C38C08E-3768-4D40-B253-1BE54C53BB8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997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46208E7-BDF9-42EE-8F8E-364F4231B3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372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4644024-66E6-49F2-B6F2-53D748DA91D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9746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B410132-405B-4ABA-A92D-420B11E0E17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120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50FE52E-B465-485B-A2FD-F5D406407B6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952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D24ADCC-0F7F-4654-87EF-EC655FCE31D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8696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CF4FD21-530C-4ACC-9F46-27D654CF920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2440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D797CB6-894E-4FCA-881E-5BC1BF9B95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6184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89FFA9F-0A14-4344-BF56-120CBB213BC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92800" y="-127800"/>
              <a:ext cx="0" cy="468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A3A1F9D-5070-4758-AEA3-63BFA2645D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4338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C12C6A6-7BD2-467A-8763-05F4FA0550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8082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8D367F6-6242-48A1-81AC-25136EA76E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11826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203129A-3612-420D-BC50-908283471D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13698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B300CA-A1A7-4367-9576-17557304AF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60498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F0368B5-E16D-49D8-82F1-7825D0F2F6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62838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E5AD53C-5B62-499E-8A20-3700DE0EDF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65178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1863D99-0BC1-4BDB-8690-56085CBD7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8400" y="6705000"/>
              <a:ext cx="468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Content Grid" hidden="1">
            <a:extLst>
              <a:ext uri="{FF2B5EF4-FFF2-40B4-BE49-F238E27FC236}">
                <a16:creationId xmlns:a16="http://schemas.microsoft.com/office/drawing/2014/main" id="{016A9DD2-7240-460D-8F15-EB07954CC749}"/>
              </a:ext>
            </a:extLst>
          </p:cNvPr>
          <p:cNvGrpSpPr>
            <a:grpSpLocks/>
          </p:cNvGrpSpPr>
          <p:nvPr>
            <p:custDataLst>
              <p:tags r:id="rId31"/>
            </p:custDataLst>
          </p:nvPr>
        </p:nvGrpSpPr>
        <p:grpSpPr>
          <a:xfrm>
            <a:off x="289800" y="1027351"/>
            <a:ext cx="8154000" cy="3510122"/>
            <a:chOff x="386400" y="1369800"/>
            <a:chExt cx="10872000" cy="4680163"/>
          </a:xfrm>
        </p:grpSpPr>
        <p:cxnSp>
          <p:nvCxnSpPr>
            <p:cNvPr id="90" name="Straight Connector 89" hidden="1">
              <a:extLst>
                <a:ext uri="{FF2B5EF4-FFF2-40B4-BE49-F238E27FC236}">
                  <a16:creationId xmlns:a16="http://schemas.microsoft.com/office/drawing/2014/main" id="{82832892-2597-4AE7-96D4-621BF4776E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024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 hidden="1">
              <a:extLst>
                <a:ext uri="{FF2B5EF4-FFF2-40B4-BE49-F238E27FC236}">
                  <a16:creationId xmlns:a16="http://schemas.microsoft.com/office/drawing/2014/main" id="{B19210E7-8435-44B0-8CC5-E71D6BDDD7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2773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 hidden="1">
              <a:extLst>
                <a:ext uri="{FF2B5EF4-FFF2-40B4-BE49-F238E27FC236}">
                  <a16:creationId xmlns:a16="http://schemas.microsoft.com/office/drawing/2014/main" id="{39233C6B-DFD3-4832-8671-4D56EE3A8A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2305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 hidden="1">
              <a:extLst>
                <a:ext uri="{FF2B5EF4-FFF2-40B4-BE49-F238E27FC236}">
                  <a16:creationId xmlns:a16="http://schemas.microsoft.com/office/drawing/2014/main" id="{13C16988-56C0-4781-B480-F5CF0F46E9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1837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 hidden="1">
              <a:extLst>
                <a:ext uri="{FF2B5EF4-FFF2-40B4-BE49-F238E27FC236}">
                  <a16:creationId xmlns:a16="http://schemas.microsoft.com/office/drawing/2014/main" id="{E3D5CB83-557E-41D9-A7E7-CFA309C57A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1369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 hidden="1">
              <a:extLst>
                <a:ext uri="{FF2B5EF4-FFF2-40B4-BE49-F238E27FC236}">
                  <a16:creationId xmlns:a16="http://schemas.microsoft.com/office/drawing/2014/main" id="{F4B3DCB7-9BA6-446D-B8B7-A43198EFA5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3241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 hidden="1">
              <a:extLst>
                <a:ext uri="{FF2B5EF4-FFF2-40B4-BE49-F238E27FC236}">
                  <a16:creationId xmlns:a16="http://schemas.microsoft.com/office/drawing/2014/main" id="{11E9F8A6-9BF4-4D3E-8089-DD140A8AF6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3709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 hidden="1">
              <a:extLst>
                <a:ext uri="{FF2B5EF4-FFF2-40B4-BE49-F238E27FC236}">
                  <a16:creationId xmlns:a16="http://schemas.microsoft.com/office/drawing/2014/main" id="{57CB75BD-D2D9-4256-B5E7-32F489A938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4177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 hidden="1">
              <a:extLst>
                <a:ext uri="{FF2B5EF4-FFF2-40B4-BE49-F238E27FC236}">
                  <a16:creationId xmlns:a16="http://schemas.microsoft.com/office/drawing/2014/main" id="{540868F0-DB12-4E17-B1DB-A3FFD300ED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4645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 hidden="1">
              <a:extLst>
                <a:ext uri="{FF2B5EF4-FFF2-40B4-BE49-F238E27FC236}">
                  <a16:creationId xmlns:a16="http://schemas.microsoft.com/office/drawing/2014/main" id="{A7DD42A3-FD09-4C13-8866-B56B9607FF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5113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 hidden="1">
              <a:extLst>
                <a:ext uri="{FF2B5EF4-FFF2-40B4-BE49-F238E27FC236}">
                  <a16:creationId xmlns:a16="http://schemas.microsoft.com/office/drawing/2014/main" id="{6FBC1860-5818-42EB-AE1A-9B6D4BA032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5581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 hidden="1">
              <a:extLst>
                <a:ext uri="{FF2B5EF4-FFF2-40B4-BE49-F238E27FC236}">
                  <a16:creationId xmlns:a16="http://schemas.microsoft.com/office/drawing/2014/main" id="{982A4B0E-EF82-4FCD-B19A-D6995ACD30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6049800"/>
              <a:ext cx="10872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 hidden="1">
              <a:extLst>
                <a:ext uri="{FF2B5EF4-FFF2-40B4-BE49-F238E27FC236}">
                  <a16:creationId xmlns:a16="http://schemas.microsoft.com/office/drawing/2014/main" id="{B29B5915-F6DB-40AA-B721-690E01F833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76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 hidden="1">
              <a:extLst>
                <a:ext uri="{FF2B5EF4-FFF2-40B4-BE49-F238E27FC236}">
                  <a16:creationId xmlns:a16="http://schemas.microsoft.com/office/drawing/2014/main" id="{2A880744-6C30-4956-9500-51EBB5086C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1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 hidden="1">
              <a:extLst>
                <a:ext uri="{FF2B5EF4-FFF2-40B4-BE49-F238E27FC236}">
                  <a16:creationId xmlns:a16="http://schemas.microsoft.com/office/drawing/2014/main" id="{900AD28B-C92E-4F85-8046-E6126B7173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25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 hidden="1">
              <a:extLst>
                <a:ext uri="{FF2B5EF4-FFF2-40B4-BE49-F238E27FC236}">
                  <a16:creationId xmlns:a16="http://schemas.microsoft.com/office/drawing/2014/main" id="{34C33EBF-AD8E-45EA-9B82-65E12E1A2A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0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 hidden="1">
              <a:extLst>
                <a:ext uri="{FF2B5EF4-FFF2-40B4-BE49-F238E27FC236}">
                  <a16:creationId xmlns:a16="http://schemas.microsoft.com/office/drawing/2014/main" id="{3C413DF0-6EC9-487B-B6EF-2769C7D5F0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74400" y="1370013"/>
              <a:ext cx="0" cy="467995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 hidden="1">
              <a:extLst>
                <a:ext uri="{FF2B5EF4-FFF2-40B4-BE49-F238E27FC236}">
                  <a16:creationId xmlns:a16="http://schemas.microsoft.com/office/drawing/2014/main" id="{A4E2AA63-CE89-4893-A45D-7811709C5D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48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 hidden="1">
              <a:extLst>
                <a:ext uri="{FF2B5EF4-FFF2-40B4-BE49-F238E27FC236}">
                  <a16:creationId xmlns:a16="http://schemas.microsoft.com/office/drawing/2014/main" id="{F631F5B1-A6ED-49B4-91D2-E3947FCBF4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23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 hidden="1">
              <a:extLst>
                <a:ext uri="{FF2B5EF4-FFF2-40B4-BE49-F238E27FC236}">
                  <a16:creationId xmlns:a16="http://schemas.microsoft.com/office/drawing/2014/main" id="{E84F6276-880E-4D15-8DAF-05D51455AD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97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 hidden="1">
              <a:extLst>
                <a:ext uri="{FF2B5EF4-FFF2-40B4-BE49-F238E27FC236}">
                  <a16:creationId xmlns:a16="http://schemas.microsoft.com/office/drawing/2014/main" id="{626022CA-9F72-4133-B7B9-3E52699C0E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72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 hidden="1">
              <a:extLst>
                <a:ext uri="{FF2B5EF4-FFF2-40B4-BE49-F238E27FC236}">
                  <a16:creationId xmlns:a16="http://schemas.microsoft.com/office/drawing/2014/main" id="{42343559-BFBA-4C3E-9209-D9CAF68152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64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 hidden="1">
              <a:extLst>
                <a:ext uri="{FF2B5EF4-FFF2-40B4-BE49-F238E27FC236}">
                  <a16:creationId xmlns:a16="http://schemas.microsoft.com/office/drawing/2014/main" id="{D52F67DD-E6B8-4BCD-A1DB-A1D4A8DE8F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0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 hidden="1">
              <a:extLst>
                <a:ext uri="{FF2B5EF4-FFF2-40B4-BE49-F238E27FC236}">
                  <a16:creationId xmlns:a16="http://schemas.microsoft.com/office/drawing/2014/main" id="{3172709B-D69F-47C4-AC8D-DEF42B156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95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 hidden="1">
              <a:extLst>
                <a:ext uri="{FF2B5EF4-FFF2-40B4-BE49-F238E27FC236}">
                  <a16:creationId xmlns:a16="http://schemas.microsoft.com/office/drawing/2014/main" id="{D26E2B03-97E1-48ED-B853-A22EDAE34F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69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 hidden="1">
              <a:extLst>
                <a:ext uri="{FF2B5EF4-FFF2-40B4-BE49-F238E27FC236}">
                  <a16:creationId xmlns:a16="http://schemas.microsoft.com/office/drawing/2014/main" id="{81F0634A-F5A3-423C-AF13-71056C6024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44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 hidden="1">
              <a:extLst>
                <a:ext uri="{FF2B5EF4-FFF2-40B4-BE49-F238E27FC236}">
                  <a16:creationId xmlns:a16="http://schemas.microsoft.com/office/drawing/2014/main" id="{1811074E-FE7B-487A-9DC9-998D7A519F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28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 hidden="1">
              <a:extLst>
                <a:ext uri="{FF2B5EF4-FFF2-40B4-BE49-F238E27FC236}">
                  <a16:creationId xmlns:a16="http://schemas.microsoft.com/office/drawing/2014/main" id="{4B4651AB-0BCF-47DC-ACA4-AFF3274E36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53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 hidden="1">
              <a:extLst>
                <a:ext uri="{FF2B5EF4-FFF2-40B4-BE49-F238E27FC236}">
                  <a16:creationId xmlns:a16="http://schemas.microsoft.com/office/drawing/2014/main" id="{BBAF41AC-94C0-4628-831A-7CC54CABA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79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 hidden="1">
              <a:extLst>
                <a:ext uri="{FF2B5EF4-FFF2-40B4-BE49-F238E27FC236}">
                  <a16:creationId xmlns:a16="http://schemas.microsoft.com/office/drawing/2014/main" id="{FD5FFD6B-DCBB-4D3F-8A11-8EF149657B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04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 hidden="1">
              <a:extLst>
                <a:ext uri="{FF2B5EF4-FFF2-40B4-BE49-F238E27FC236}">
                  <a16:creationId xmlns:a16="http://schemas.microsoft.com/office/drawing/2014/main" id="{DDCD2B4B-B680-4E86-BF3C-ED9D58EF6D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04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 hidden="1">
              <a:extLst>
                <a:ext uri="{FF2B5EF4-FFF2-40B4-BE49-F238E27FC236}">
                  <a16:creationId xmlns:a16="http://schemas.microsoft.com/office/drawing/2014/main" id="{330D0CD6-750F-4A2A-84CA-61391B3AD5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56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 hidden="1">
              <a:extLst>
                <a:ext uri="{FF2B5EF4-FFF2-40B4-BE49-F238E27FC236}">
                  <a16:creationId xmlns:a16="http://schemas.microsoft.com/office/drawing/2014/main" id="{7FB36FAA-D5F8-4B20-AB85-A027356E9D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81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 hidden="1">
              <a:extLst>
                <a:ext uri="{FF2B5EF4-FFF2-40B4-BE49-F238E27FC236}">
                  <a16:creationId xmlns:a16="http://schemas.microsoft.com/office/drawing/2014/main" id="{5E7272A0-3079-4441-B0E3-1B296C406C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07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 hidden="1">
              <a:extLst>
                <a:ext uri="{FF2B5EF4-FFF2-40B4-BE49-F238E27FC236}">
                  <a16:creationId xmlns:a16="http://schemas.microsoft.com/office/drawing/2014/main" id="{4D6D0597-C4A4-4018-BCE6-4E5755711C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32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 hidden="1">
              <a:extLst>
                <a:ext uri="{FF2B5EF4-FFF2-40B4-BE49-F238E27FC236}">
                  <a16:creationId xmlns:a16="http://schemas.microsoft.com/office/drawing/2014/main" id="{DFC43681-DD86-42EE-AEBF-C399327C0E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584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 hidden="1">
              <a:extLst>
                <a:ext uri="{FF2B5EF4-FFF2-40B4-BE49-F238E27FC236}">
                  <a16:creationId xmlns:a16="http://schemas.microsoft.com/office/drawing/2014/main" id="{75986A3B-7D6F-4591-BFB5-C2B58A0130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840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 hidden="1">
              <a:extLst>
                <a:ext uri="{FF2B5EF4-FFF2-40B4-BE49-F238E27FC236}">
                  <a16:creationId xmlns:a16="http://schemas.microsoft.com/office/drawing/2014/main" id="{77AF5D60-6A2E-4B7A-B95B-196ED827D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96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 hidden="1">
              <a:extLst>
                <a:ext uri="{FF2B5EF4-FFF2-40B4-BE49-F238E27FC236}">
                  <a16:creationId xmlns:a16="http://schemas.microsoft.com/office/drawing/2014/main" id="{FB14D75C-3FC5-49E5-93C7-1E5C8D7EC3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52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 hidden="1">
              <a:extLst>
                <a:ext uri="{FF2B5EF4-FFF2-40B4-BE49-F238E27FC236}">
                  <a16:creationId xmlns:a16="http://schemas.microsoft.com/office/drawing/2014/main" id="{FA9A6FE9-C426-43BE-B7B1-1A8389C7D7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08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 hidden="1">
              <a:extLst>
                <a:ext uri="{FF2B5EF4-FFF2-40B4-BE49-F238E27FC236}">
                  <a16:creationId xmlns:a16="http://schemas.microsoft.com/office/drawing/2014/main" id="{CA6FCDE4-C28E-402D-A221-89799E3B2B9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1369800"/>
              <a:ext cx="0" cy="4680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0" name="Full Grid" hidden="1">
            <a:extLst>
              <a:ext uri="{FF2B5EF4-FFF2-40B4-BE49-F238E27FC236}">
                <a16:creationId xmlns:a16="http://schemas.microsoft.com/office/drawing/2014/main" id="{EAA655A0-4017-4B47-BA09-845E572DCC48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0" y="-52650"/>
            <a:ext cx="9275400" cy="5292000"/>
            <a:chOff x="0" y="-70200"/>
            <a:chExt cx="12367200" cy="7056000"/>
          </a:xfrm>
        </p:grpSpPr>
        <p:cxnSp>
          <p:nvCxnSpPr>
            <p:cNvPr id="301" name="Straight Connector 300" hidden="1">
              <a:extLst>
                <a:ext uri="{FF2B5EF4-FFF2-40B4-BE49-F238E27FC236}">
                  <a16:creationId xmlns:a16="http://schemas.microsoft.com/office/drawing/2014/main" id="{48218EBF-9171-4D8F-A33A-30D1A5E6E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3241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 hidden="1">
              <a:extLst>
                <a:ext uri="{FF2B5EF4-FFF2-40B4-BE49-F238E27FC236}">
                  <a16:creationId xmlns:a16="http://schemas.microsoft.com/office/drawing/2014/main" id="{6737577C-398F-4B4C-BAB6-A13B2C2B5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02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 hidden="1">
              <a:extLst>
                <a:ext uri="{FF2B5EF4-FFF2-40B4-BE49-F238E27FC236}">
                  <a16:creationId xmlns:a16="http://schemas.microsoft.com/office/drawing/2014/main" id="{61F3BB77-6340-46D7-AAC4-E788714E876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2773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 hidden="1">
              <a:extLst>
                <a:ext uri="{FF2B5EF4-FFF2-40B4-BE49-F238E27FC236}">
                  <a16:creationId xmlns:a16="http://schemas.microsoft.com/office/drawing/2014/main" id="{C32394F9-1C60-48EC-98D6-BA6D5ED17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2305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Connector 304" hidden="1">
              <a:extLst>
                <a:ext uri="{FF2B5EF4-FFF2-40B4-BE49-F238E27FC236}">
                  <a16:creationId xmlns:a16="http://schemas.microsoft.com/office/drawing/2014/main" id="{D2147D71-1001-4518-8300-8371652050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1837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Connector 305" hidden="1">
              <a:extLst>
                <a:ext uri="{FF2B5EF4-FFF2-40B4-BE49-F238E27FC236}">
                  <a16:creationId xmlns:a16="http://schemas.microsoft.com/office/drawing/2014/main" id="{B52B5DD3-B80E-46A0-9CDD-F9D40A5CCB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1369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Connector 306" hidden="1">
              <a:extLst>
                <a:ext uri="{FF2B5EF4-FFF2-40B4-BE49-F238E27FC236}">
                  <a16:creationId xmlns:a16="http://schemas.microsoft.com/office/drawing/2014/main" id="{DA719995-0220-4BB2-8CE9-727CB2069D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901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Connector 307" hidden="1">
              <a:extLst>
                <a:ext uri="{FF2B5EF4-FFF2-40B4-BE49-F238E27FC236}">
                  <a16:creationId xmlns:a16="http://schemas.microsoft.com/office/drawing/2014/main" id="{CB93CB15-9DE5-4A05-ACB3-BD91B4568D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433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 hidden="1">
              <a:extLst>
                <a:ext uri="{FF2B5EF4-FFF2-40B4-BE49-F238E27FC236}">
                  <a16:creationId xmlns:a16="http://schemas.microsoft.com/office/drawing/2014/main" id="{D4F309E9-DB74-430C-A0E2-5F8AE956D9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-342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Connector 309" hidden="1">
              <a:extLst>
                <a:ext uri="{FF2B5EF4-FFF2-40B4-BE49-F238E27FC236}">
                  <a16:creationId xmlns:a16="http://schemas.microsoft.com/office/drawing/2014/main" id="{A8873914-8F40-4E54-9099-FB5894910A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3241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 hidden="1">
              <a:extLst>
                <a:ext uri="{FF2B5EF4-FFF2-40B4-BE49-F238E27FC236}">
                  <a16:creationId xmlns:a16="http://schemas.microsoft.com/office/drawing/2014/main" id="{324289DE-E0F8-4EDF-8B72-39BDB17E12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3709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Connector 311" hidden="1">
              <a:extLst>
                <a:ext uri="{FF2B5EF4-FFF2-40B4-BE49-F238E27FC236}">
                  <a16:creationId xmlns:a16="http://schemas.microsoft.com/office/drawing/2014/main" id="{48D09DFF-3AC1-4238-A369-3803F5127C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4177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 hidden="1">
              <a:extLst>
                <a:ext uri="{FF2B5EF4-FFF2-40B4-BE49-F238E27FC236}">
                  <a16:creationId xmlns:a16="http://schemas.microsoft.com/office/drawing/2014/main" id="{5FBC1CD0-5D1F-458C-86D1-49C908FDF4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4645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Connector 313" hidden="1">
              <a:extLst>
                <a:ext uri="{FF2B5EF4-FFF2-40B4-BE49-F238E27FC236}">
                  <a16:creationId xmlns:a16="http://schemas.microsoft.com/office/drawing/2014/main" id="{817E8046-BB5A-4AAF-BB94-F80CBF2CBC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5113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Connector 314" hidden="1">
              <a:extLst>
                <a:ext uri="{FF2B5EF4-FFF2-40B4-BE49-F238E27FC236}">
                  <a16:creationId xmlns:a16="http://schemas.microsoft.com/office/drawing/2014/main" id="{E58CCB74-4B3A-4398-8878-75D153D312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5581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 hidden="1">
              <a:extLst>
                <a:ext uri="{FF2B5EF4-FFF2-40B4-BE49-F238E27FC236}">
                  <a16:creationId xmlns:a16="http://schemas.microsoft.com/office/drawing/2014/main" id="{033D2289-FEDB-4F0D-8850-03176839BB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6049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 hidden="1">
              <a:extLst>
                <a:ext uri="{FF2B5EF4-FFF2-40B4-BE49-F238E27FC236}">
                  <a16:creationId xmlns:a16="http://schemas.microsoft.com/office/drawing/2014/main" id="{6FA0C498-337E-4BE4-86D5-0B5AA7FDAF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6517800"/>
              <a:ext cx="123480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Connector 317" hidden="1">
              <a:extLst>
                <a:ext uri="{FF2B5EF4-FFF2-40B4-BE49-F238E27FC236}">
                  <a16:creationId xmlns:a16="http://schemas.microsoft.com/office/drawing/2014/main" id="{511FCAB4-B04C-4B4F-8C2C-3777519DA7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76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Connector 318" hidden="1">
              <a:extLst>
                <a:ext uri="{FF2B5EF4-FFF2-40B4-BE49-F238E27FC236}">
                  <a16:creationId xmlns:a16="http://schemas.microsoft.com/office/drawing/2014/main" id="{540E4E6F-888E-47F6-A35B-46E6BDB233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1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 hidden="1">
              <a:extLst>
                <a:ext uri="{FF2B5EF4-FFF2-40B4-BE49-F238E27FC236}">
                  <a16:creationId xmlns:a16="http://schemas.microsoft.com/office/drawing/2014/main" id="{8D783BB6-4F64-4BA0-8CB5-576365009A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25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 hidden="1">
              <a:extLst>
                <a:ext uri="{FF2B5EF4-FFF2-40B4-BE49-F238E27FC236}">
                  <a16:creationId xmlns:a16="http://schemas.microsoft.com/office/drawing/2014/main" id="{2FB8091E-B86B-40C7-B438-5A8DAF3F3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0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 hidden="1">
              <a:extLst>
                <a:ext uri="{FF2B5EF4-FFF2-40B4-BE49-F238E27FC236}">
                  <a16:creationId xmlns:a16="http://schemas.microsoft.com/office/drawing/2014/main" id="{1C622E4C-DE1D-4D72-950C-F6F7F503C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74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 hidden="1">
              <a:extLst>
                <a:ext uri="{FF2B5EF4-FFF2-40B4-BE49-F238E27FC236}">
                  <a16:creationId xmlns:a16="http://schemas.microsoft.com/office/drawing/2014/main" id="{E85C9C77-EDDE-4053-851F-97775DB15B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48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 hidden="1">
              <a:extLst>
                <a:ext uri="{FF2B5EF4-FFF2-40B4-BE49-F238E27FC236}">
                  <a16:creationId xmlns:a16="http://schemas.microsoft.com/office/drawing/2014/main" id="{EDE7F48D-D148-4BD3-9B5A-E908218949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23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 hidden="1">
              <a:extLst>
                <a:ext uri="{FF2B5EF4-FFF2-40B4-BE49-F238E27FC236}">
                  <a16:creationId xmlns:a16="http://schemas.microsoft.com/office/drawing/2014/main" id="{8119006E-21FF-40D5-AD9A-E735C49E71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97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 hidden="1">
              <a:extLst>
                <a:ext uri="{FF2B5EF4-FFF2-40B4-BE49-F238E27FC236}">
                  <a16:creationId xmlns:a16="http://schemas.microsoft.com/office/drawing/2014/main" id="{FF71DEC0-BA85-47AC-9B05-C43CBFEA95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72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 hidden="1">
              <a:extLst>
                <a:ext uri="{FF2B5EF4-FFF2-40B4-BE49-F238E27FC236}">
                  <a16:creationId xmlns:a16="http://schemas.microsoft.com/office/drawing/2014/main" id="{4995F406-2D81-4563-A04C-156ED74282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6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 hidden="1">
              <a:extLst>
                <a:ext uri="{FF2B5EF4-FFF2-40B4-BE49-F238E27FC236}">
                  <a16:creationId xmlns:a16="http://schemas.microsoft.com/office/drawing/2014/main" id="{71FB6C91-9BEA-4E57-B92F-4BE3DAC3B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20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 hidden="1">
              <a:extLst>
                <a:ext uri="{FF2B5EF4-FFF2-40B4-BE49-F238E27FC236}">
                  <a16:creationId xmlns:a16="http://schemas.microsoft.com/office/drawing/2014/main" id="{AAF24AF1-EEAD-4D90-965C-9AE126504A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95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 hidden="1">
              <a:extLst>
                <a:ext uri="{FF2B5EF4-FFF2-40B4-BE49-F238E27FC236}">
                  <a16:creationId xmlns:a16="http://schemas.microsoft.com/office/drawing/2014/main" id="{2BE91DA1-C8BE-44DC-8452-324FE5B38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69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 hidden="1">
              <a:extLst>
                <a:ext uri="{FF2B5EF4-FFF2-40B4-BE49-F238E27FC236}">
                  <a16:creationId xmlns:a16="http://schemas.microsoft.com/office/drawing/2014/main" id="{B57928EE-5A2E-47A4-86C8-8E08B795D6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44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Straight Connector 331" hidden="1">
              <a:extLst>
                <a:ext uri="{FF2B5EF4-FFF2-40B4-BE49-F238E27FC236}">
                  <a16:creationId xmlns:a16="http://schemas.microsoft.com/office/drawing/2014/main" id="{90817F6C-93C7-4A2F-844D-EEC0864B4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618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Connector 332" hidden="1">
              <a:extLst>
                <a:ext uri="{FF2B5EF4-FFF2-40B4-BE49-F238E27FC236}">
                  <a16:creationId xmlns:a16="http://schemas.microsoft.com/office/drawing/2014/main" id="{A824F516-3C62-4A83-8A2F-C597C14585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992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Connector 333" hidden="1">
              <a:extLst>
                <a:ext uri="{FF2B5EF4-FFF2-40B4-BE49-F238E27FC236}">
                  <a16:creationId xmlns:a16="http://schemas.microsoft.com/office/drawing/2014/main" id="{575C7B0F-53E6-404C-A096-E20F0508E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28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Connector 334" hidden="1">
              <a:extLst>
                <a:ext uri="{FF2B5EF4-FFF2-40B4-BE49-F238E27FC236}">
                  <a16:creationId xmlns:a16="http://schemas.microsoft.com/office/drawing/2014/main" id="{EEBDA4A6-D35F-4D08-87C9-B93A6EAF40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53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Connector 335" hidden="1">
              <a:extLst>
                <a:ext uri="{FF2B5EF4-FFF2-40B4-BE49-F238E27FC236}">
                  <a16:creationId xmlns:a16="http://schemas.microsoft.com/office/drawing/2014/main" id="{627F72B9-76BF-4391-9BC9-E3B85369D8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79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Connector 336" hidden="1">
              <a:extLst>
                <a:ext uri="{FF2B5EF4-FFF2-40B4-BE49-F238E27FC236}">
                  <a16:creationId xmlns:a16="http://schemas.microsoft.com/office/drawing/2014/main" id="{F31F1370-C081-4B29-83D7-DB2A4E73AC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04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Straight Connector 337" hidden="1">
              <a:extLst>
                <a:ext uri="{FF2B5EF4-FFF2-40B4-BE49-F238E27FC236}">
                  <a16:creationId xmlns:a16="http://schemas.microsoft.com/office/drawing/2014/main" id="{DB23C504-C3EB-442F-81C4-06CEFB43D0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0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Connector 338" hidden="1">
              <a:extLst>
                <a:ext uri="{FF2B5EF4-FFF2-40B4-BE49-F238E27FC236}">
                  <a16:creationId xmlns:a16="http://schemas.microsoft.com/office/drawing/2014/main" id="{8F2E88F4-224A-4DF8-A1AD-E99EE2D28B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56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Straight Connector 339" hidden="1">
              <a:extLst>
                <a:ext uri="{FF2B5EF4-FFF2-40B4-BE49-F238E27FC236}">
                  <a16:creationId xmlns:a16="http://schemas.microsoft.com/office/drawing/2014/main" id="{C5EAE255-8630-4283-BDD8-6EE7C540D9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81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Connector 340" hidden="1">
              <a:extLst>
                <a:ext uri="{FF2B5EF4-FFF2-40B4-BE49-F238E27FC236}">
                  <a16:creationId xmlns:a16="http://schemas.microsoft.com/office/drawing/2014/main" id="{A561162D-47AF-4E01-B81F-CD78A03E1B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07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 hidden="1">
              <a:extLst>
                <a:ext uri="{FF2B5EF4-FFF2-40B4-BE49-F238E27FC236}">
                  <a16:creationId xmlns:a16="http://schemas.microsoft.com/office/drawing/2014/main" id="{2C20074D-4C49-46CB-9931-819778D38C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32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Connector 342" hidden="1">
              <a:extLst>
                <a:ext uri="{FF2B5EF4-FFF2-40B4-BE49-F238E27FC236}">
                  <a16:creationId xmlns:a16="http://schemas.microsoft.com/office/drawing/2014/main" id="{062FA2EE-A4D8-4A37-BB39-9A8A23ABE2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58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Straight Connector 343" hidden="1">
              <a:extLst>
                <a:ext uri="{FF2B5EF4-FFF2-40B4-BE49-F238E27FC236}">
                  <a16:creationId xmlns:a16="http://schemas.microsoft.com/office/drawing/2014/main" id="{6C661B57-DBAB-41A7-B2AC-C814132D30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84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Straight Connector 344" hidden="1">
              <a:extLst>
                <a:ext uri="{FF2B5EF4-FFF2-40B4-BE49-F238E27FC236}">
                  <a16:creationId xmlns:a16="http://schemas.microsoft.com/office/drawing/2014/main" id="{209F4A46-4D75-4F8F-88B9-BE8F6A463C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96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 hidden="1">
              <a:extLst>
                <a:ext uri="{FF2B5EF4-FFF2-40B4-BE49-F238E27FC236}">
                  <a16:creationId xmlns:a16="http://schemas.microsoft.com/office/drawing/2014/main" id="{01FB4020-8697-49A5-812E-93760AA24D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35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 hidden="1">
              <a:extLst>
                <a:ext uri="{FF2B5EF4-FFF2-40B4-BE49-F238E27FC236}">
                  <a16:creationId xmlns:a16="http://schemas.microsoft.com/office/drawing/2014/main" id="{AB981469-9BFE-432D-A134-6F34C8ECD1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08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 hidden="1">
              <a:extLst>
                <a:ext uri="{FF2B5EF4-FFF2-40B4-BE49-F238E27FC236}">
                  <a16:creationId xmlns:a16="http://schemas.microsoft.com/office/drawing/2014/main" id="{64F910DD-E3AB-4094-BD87-390D194861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64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 hidden="1">
              <a:extLst>
                <a:ext uri="{FF2B5EF4-FFF2-40B4-BE49-F238E27FC236}">
                  <a16:creationId xmlns:a16="http://schemas.microsoft.com/office/drawing/2014/main" id="{8172B6B2-B6E9-42F2-9E21-D99612FECB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672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 hidden="1">
              <a:extLst>
                <a:ext uri="{FF2B5EF4-FFF2-40B4-BE49-F238E27FC236}">
                  <a16:creationId xmlns:a16="http://schemas.microsoft.com/office/drawing/2014/main" id="{FF9B3914-70C1-4B52-B02C-76628BFC9B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000" y="-70200"/>
              <a:ext cx="0" cy="7056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 hidden="1">
              <a:extLst>
                <a:ext uri="{FF2B5EF4-FFF2-40B4-BE49-F238E27FC236}">
                  <a16:creationId xmlns:a16="http://schemas.microsoft.com/office/drawing/2014/main" id="{FFD30D47-D357-4EF4-A460-4DCBFC957D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985800"/>
              <a:ext cx="12367200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 useBgFill="1">
        <p:nvSpPr>
          <p:cNvPr id="3" name="Title Placeholder">
            <a:extLst>
              <a:ext uri="{FF2B5EF4-FFF2-40B4-BE49-F238E27FC236}">
                <a16:creationId xmlns:a16="http://schemas.microsoft.com/office/drawing/2014/main" id="{6204A2EB-1C19-4C64-81DC-1BDFEC05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3" y="325041"/>
            <a:ext cx="8143875" cy="279725"/>
          </a:xfrm>
          <a:prstGeom prst="rect">
            <a:avLst/>
          </a:prstGeom>
        </p:spPr>
        <p:txBody>
          <a:bodyPr vert="horz" wrap="square" lIns="0" tIns="360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EDC0CEFE-B93D-446C-A98D-4EBC1C91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323" y="1027510"/>
            <a:ext cx="8143875" cy="3509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A27FC136-A26A-487A-91EC-E1BE2A7C6D4D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851298" y="4888705"/>
            <a:ext cx="807402" cy="104945"/>
          </a:xfrm>
          <a:prstGeom prst="rect">
            <a:avLst/>
          </a:prstGeom>
        </p:spPr>
        <p:txBody>
          <a:bodyPr vert="horz" lIns="0" tIns="187200" rIns="0" bIns="0" rtlCol="0" anchor="b"/>
          <a:lstStyle>
            <a:lvl1pPr>
              <a:defRPr lang="en-US" sz="525"/>
            </a:lvl1pPr>
          </a:lstStyle>
          <a:p>
            <a:pPr>
              <a:lnSpc>
                <a:spcPct val="110000"/>
              </a:lnSpc>
            </a:pPr>
            <a:fld id="{DDEC559E-07BB-4B63-8C94-01E860D56791}" type="datetime4">
              <a:rPr lang="en-US" smtClean="0"/>
              <a:pPr>
                <a:lnSpc>
                  <a:spcPct val="110000"/>
                </a:lnSpc>
              </a:pPr>
              <a:t>November 27, 2024</a:t>
            </a:fld>
            <a:endParaRPr lang="en-US" dirty="0"/>
          </a:p>
        </p:txBody>
      </p:sp>
      <p:sp>
        <p:nvSpPr>
          <p:cNvPr id="102" name="empower - DO NOT DELETE!!!" hidden="1">
            <a:extLst>
              <a:ext uri="{FF2B5EF4-FFF2-40B4-BE49-F238E27FC236}">
                <a16:creationId xmlns:a16="http://schemas.microsoft.com/office/drawing/2014/main" id="{FED25113-06BE-4303-8C56-C7ECFD0C1D96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050" dirty="0"/>
          </a:p>
        </p:txBody>
      </p:sp>
      <p:sp>
        <p:nvSpPr>
          <p:cNvPr id="103" name="Note Footer" hidden="1">
            <a:extLst>
              <a:ext uri="{FF2B5EF4-FFF2-40B4-BE49-F238E27FC236}">
                <a16:creationId xmlns:a16="http://schemas.microsoft.com/office/drawing/2014/main" id="{874FC37C-0743-4F3A-A2FA-52CD313C8FD2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-2377800" y="16977"/>
            <a:ext cx="2176200" cy="1782573"/>
          </a:xfrm>
          <a:prstGeom prst="rect">
            <a:avLst/>
          </a:prstGeom>
          <a:gradFill flip="none" rotWithShape="1">
            <a:gsLst>
              <a:gs pos="1000">
                <a:srgbClr val="0D26AC"/>
              </a:gs>
              <a:gs pos="99000">
                <a:srgbClr val="009FDE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216000" rIns="216000" bIns="216000" rtlCol="0" anchor="t"/>
          <a:lstStyle/>
          <a:p>
            <a:pPr algn="l"/>
            <a:r>
              <a:rPr lang="en-US" sz="900" b="1" dirty="0"/>
              <a:t>Add image</a:t>
            </a:r>
          </a:p>
          <a:p>
            <a:pPr algn="l"/>
            <a:r>
              <a:rPr lang="en-US" sz="900" dirty="0"/>
              <a:t>To add an image to this slide you can drag an image to the slide. Or click the icon to select the image.</a:t>
            </a:r>
          </a:p>
          <a:p>
            <a:pPr algn="l"/>
            <a:r>
              <a:rPr lang="en-US" sz="900" dirty="0"/>
              <a:t>If you want to reposition the image right click it and select Crop. Now you can use the round handles to change the size or drag the image to reposition it.</a:t>
            </a:r>
          </a:p>
        </p:txBody>
      </p:sp>
      <p:sp>
        <p:nvSpPr>
          <p:cNvPr id="104" name="Note Image" hidden="1">
            <a:extLst>
              <a:ext uri="{FF2B5EF4-FFF2-40B4-BE49-F238E27FC236}">
                <a16:creationId xmlns:a16="http://schemas.microsoft.com/office/drawing/2014/main" id="{490EDF33-79D6-42D6-A539-7968E42924E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-2377800" y="3669300"/>
            <a:ext cx="2176200" cy="1474200"/>
          </a:xfrm>
          <a:prstGeom prst="rect">
            <a:avLst/>
          </a:prstGeom>
          <a:gradFill flip="none" rotWithShape="1">
            <a:gsLst>
              <a:gs pos="1000">
                <a:srgbClr val="0D26AC"/>
              </a:gs>
              <a:gs pos="99000">
                <a:srgbClr val="009FDE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216000" rIns="216000" bIns="216000" rtlCol="0" anchor="ctr"/>
          <a:lstStyle/>
          <a:p>
            <a:pPr algn="l"/>
            <a:r>
              <a:rPr lang="en-US" sz="900" b="1" dirty="0"/>
              <a:t>Add footer</a:t>
            </a:r>
          </a:p>
          <a:p>
            <a:pPr algn="l"/>
            <a:r>
              <a:rPr lang="en-US" sz="900" dirty="0"/>
              <a:t>You can edit the footer (e.g. presentation description, date) using the slide via the </a:t>
            </a:r>
            <a:r>
              <a:rPr lang="en-US" sz="900" b="1" dirty="0"/>
              <a:t>empower(R) presentation settings.</a:t>
            </a:r>
          </a:p>
          <a:p>
            <a:pPr algn="l"/>
            <a:r>
              <a:rPr lang="en-US" sz="900" dirty="0"/>
              <a:t>Select and set the elements you want to show on either one or all slides.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F629C-9AF9-4125-871F-9B5251005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3800" y="4888708"/>
            <a:ext cx="6739200" cy="104943"/>
          </a:xfrm>
          <a:prstGeom prst="rect">
            <a:avLst/>
          </a:prstGeom>
        </p:spPr>
        <p:txBody>
          <a:bodyPr vert="horz" lIns="0" tIns="187200" rIns="0" bIns="0" rtlCol="0" anchor="b"/>
          <a:lstStyle>
            <a:lvl1pPr>
              <a:defRPr lang="en-US" sz="525"/>
            </a:lvl1pPr>
          </a:lstStyle>
          <a:p>
            <a:pPr>
              <a:lnSpc>
                <a:spcPct val="110000"/>
              </a:lnSpc>
            </a:pPr>
            <a:r>
              <a:rPr lang="en-NL"/>
              <a:t> </a:t>
            </a:r>
            <a:endParaRPr lang="en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6BB2D-86F7-7E0E-51F4-AD7D39854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3401" y="4888705"/>
            <a:ext cx="491399" cy="104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80AA4FC3-2611-470F-8F65-3665378A6692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ECA0D5-8971-E27D-3197-AE9CFDD2F4D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916591" y="5015866"/>
            <a:ext cx="198834" cy="8079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525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66234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</p:sldLayoutIdLst>
  <p:hf hdr="0"/>
  <p:txStyles>
    <p:titleStyle>
      <a:lvl1pPr algn="l" defTabSz="280800" rtl="0" eaLnBrk="1" latinLnBrk="0" hangingPunct="1">
        <a:lnSpc>
          <a:spcPct val="100000"/>
        </a:lnSpc>
        <a:spcBef>
          <a:spcPct val="0"/>
        </a:spcBef>
        <a:spcAft>
          <a:spcPts val="553"/>
        </a:spcAft>
        <a:buNone/>
        <a:defRPr sz="18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Tx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54794" indent="-254794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26244" indent="-17145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1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399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•"/>
        <a:defRPr sz="82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532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SzPct val="90000"/>
        <a:buFont typeface="Arial" panose="020B0604020202020204" pitchFamily="34" charset="0"/>
        <a:buChar char="•"/>
        <a:defRPr sz="7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665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675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798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4931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525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Tx/>
        <a:buNone/>
        <a:defRPr sz="12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Tx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14313" indent="-214313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266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1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399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•"/>
        <a:defRPr sz="82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532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SzPct val="90000"/>
        <a:buFont typeface="Arial" panose="020B0604020202020204" pitchFamily="34" charset="0"/>
        <a:buChar char="•"/>
        <a:defRPr sz="7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665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675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798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493100" indent="-213300" algn="l" defTabSz="280800" rtl="0" eaLnBrk="1" latinLnBrk="0" hangingPunct="1">
        <a:lnSpc>
          <a:spcPct val="100000"/>
        </a:lnSpc>
        <a:spcBef>
          <a:spcPts val="0"/>
        </a:spcBef>
        <a:spcAft>
          <a:spcPts val="75"/>
        </a:spcAft>
        <a:buFont typeface="Arial" panose="020B0604020202020204" pitchFamily="34" charset="0"/>
        <a:buChar char="•"/>
        <a:defRPr sz="525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80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Tx/>
        <a:buNone/>
        <a:defRPr sz="12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png"/><Relationship Id="rId50" Type="http://schemas.openxmlformats.org/officeDocument/2006/relationships/image" Target="../media/image8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9.png"/><Relationship Id="rId29" Type="http://schemas.openxmlformats.org/officeDocument/2006/relationships/image" Target="../media/image62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45" Type="http://schemas.openxmlformats.org/officeDocument/2006/relationships/image" Target="../media/image78.png"/><Relationship Id="rId53" Type="http://schemas.openxmlformats.org/officeDocument/2006/relationships/image" Target="../media/image8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77.png"/><Relationship Id="rId52" Type="http://schemas.openxmlformats.org/officeDocument/2006/relationships/image" Target="../media/image8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76.png"/><Relationship Id="rId48" Type="http://schemas.openxmlformats.org/officeDocument/2006/relationships/image" Target="../media/image81.jpeg"/><Relationship Id="rId8" Type="http://schemas.openxmlformats.org/officeDocument/2006/relationships/image" Target="../media/image41.png"/><Relationship Id="rId51" Type="http://schemas.openxmlformats.org/officeDocument/2006/relationships/image" Target="../media/image84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0" Type="http://schemas.openxmlformats.org/officeDocument/2006/relationships/image" Target="../media/image53.png"/><Relationship Id="rId41" Type="http://schemas.openxmlformats.org/officeDocument/2006/relationships/image" Target="../media/image74.png"/><Relationship Id="rId54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iso25000.com/index.php/en/iso-25000-standards/iso-25010" TargetMode="Externa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www.ida.liu.se/divisions/sas/groups/upp/info/lang/cpp/industrial-strength.pdf" TargetMode="External"/><Relationship Id="rId7" Type="http://schemas.openxmlformats.org/officeDocument/2006/relationships/image" Target="../media/image100.png"/><Relationship Id="rId2" Type="http://schemas.openxmlformats.org/officeDocument/2006/relationships/hyperlink" Target="https://www.tiobe.com/coding-standards/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isocpp/CppCoreGuidelines/tree/master/talks" TargetMode="External"/><Relationship Id="rId5" Type="http://schemas.openxmlformats.org/officeDocument/2006/relationships/hyperlink" Target="https://isocpp.github.io/CppCoreGuidelines/CppCoreGuidelines" TargetMode="External"/><Relationship Id="rId4" Type="http://schemas.openxmlformats.org/officeDocument/2006/relationships/hyperlink" Target="http://www.literateprogramming.com/ellemtel.pdf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isocpp.github.io/CppCoreGuidelines/CppCoreGuidelines#S-resource" TargetMode="External"/><Relationship Id="rId13" Type="http://schemas.openxmlformats.org/officeDocument/2006/relationships/hyperlink" Target="https://isocpp.github.io/CppCoreGuidelines/CppCoreGuidelines#S-const" TargetMode="External"/><Relationship Id="rId3" Type="http://schemas.openxmlformats.org/officeDocument/2006/relationships/hyperlink" Target="https://isocpp.github.io/CppCoreGuidelines/CppCoreGuidelines#S-philosophy" TargetMode="External"/><Relationship Id="rId7" Type="http://schemas.openxmlformats.org/officeDocument/2006/relationships/hyperlink" Target="https://isocpp.github.io/CppCoreGuidelines/CppCoreGuidelines#S-enum" TargetMode="External"/><Relationship Id="rId12" Type="http://schemas.openxmlformats.org/officeDocument/2006/relationships/hyperlink" Target="https://isocpp.github.io/CppCoreGuidelines/CppCoreGuidelines#S-errors" TargetMode="External"/><Relationship Id="rId17" Type="http://schemas.openxmlformats.org/officeDocument/2006/relationships/hyperlink" Target="https://isocpp.github.io/CppCoreGuidelines/CppCoreGuidelines#sl-the-standard-library" TargetMode="External"/><Relationship Id="rId2" Type="http://schemas.openxmlformats.org/officeDocument/2006/relationships/hyperlink" Target="https://isocpp.github.io/CppCoreGuidelines/CppCoreGuidelines#S-introduction" TargetMode="External"/><Relationship Id="rId16" Type="http://schemas.openxmlformats.org/officeDocument/2006/relationships/hyperlink" Target="https://isocpp.github.io/CppCoreGuidelines/CppCoreGuidelines#S-source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isocpp.github.io/CppCoreGuidelines/CppCoreGuidelines#S-class" TargetMode="External"/><Relationship Id="rId11" Type="http://schemas.openxmlformats.org/officeDocument/2006/relationships/hyperlink" Target="https://isocpp.github.io/CppCoreGuidelines/CppCoreGuidelines#S-concurrency" TargetMode="External"/><Relationship Id="rId5" Type="http://schemas.openxmlformats.org/officeDocument/2006/relationships/hyperlink" Target="https://isocpp.github.io/CppCoreGuidelines/CppCoreGuidelines#S-functions" TargetMode="External"/><Relationship Id="rId15" Type="http://schemas.openxmlformats.org/officeDocument/2006/relationships/hyperlink" Target="https://isocpp.github.io/CppCoreGuidelines/CppCoreGuidelines#S-cpl" TargetMode="External"/><Relationship Id="rId10" Type="http://schemas.openxmlformats.org/officeDocument/2006/relationships/hyperlink" Target="https://isocpp.github.io/CppCoreGuidelines/CppCoreGuidelines#S-performance" TargetMode="External"/><Relationship Id="rId4" Type="http://schemas.openxmlformats.org/officeDocument/2006/relationships/hyperlink" Target="https://isocpp.github.io/CppCoreGuidelines/CppCoreGuidelines#S-interfaces" TargetMode="External"/><Relationship Id="rId9" Type="http://schemas.openxmlformats.org/officeDocument/2006/relationships/hyperlink" Target="https://isocpp.github.io/CppCoreGuidelines/CppCoreGuidelines#S-expr" TargetMode="External"/><Relationship Id="rId14" Type="http://schemas.openxmlformats.org/officeDocument/2006/relationships/hyperlink" Target="https://isocpp.github.io/CppCoreGuidelines/CppCoreGuidelines#S-template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50" Type="http://schemas.openxmlformats.org/officeDocument/2006/relationships/image" Target="../media/image10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29" Type="http://schemas.openxmlformats.org/officeDocument/2006/relationships/image" Target="../media/image63.png"/><Relationship Id="rId11" Type="http://schemas.openxmlformats.org/officeDocument/2006/relationships/image" Target="../media/image44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4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5.png"/><Relationship Id="rId44" Type="http://schemas.openxmlformats.org/officeDocument/2006/relationships/image" Target="../media/image79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8" Type="http://schemas.openxmlformats.org/officeDocument/2006/relationships/image" Target="../media/image41.png"/><Relationship Id="rId51" Type="http://schemas.openxmlformats.org/officeDocument/2006/relationships/image" Target="../media/image74.png"/><Relationship Id="rId3" Type="http://schemas.openxmlformats.org/officeDocument/2006/relationships/image" Target="../media/image36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1.jpeg"/><Relationship Id="rId20" Type="http://schemas.openxmlformats.org/officeDocument/2006/relationships/image" Target="../media/image54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obe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socpp.org/files/papers/P3497R0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8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customXml" Target="../ink/ink1.xml"/><Relationship Id="rId10" Type="http://schemas.openxmlformats.org/officeDocument/2006/relationships/image" Target="../media/image31.png"/><Relationship Id="rId4" Type="http://schemas.openxmlformats.org/officeDocument/2006/relationships/image" Target="../media/image89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A09DA-4199-6143-EF9A-02489741E438}"/>
              </a:ext>
            </a:extLst>
          </p:cNvPr>
          <p:cNvSpPr/>
          <p:nvPr/>
        </p:nvSpPr>
        <p:spPr>
          <a:xfrm>
            <a:off x="457650" y="3456878"/>
            <a:ext cx="2568048" cy="4690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C59639-AE18-4C60-AAF0-049D1EBB9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81" y="2187412"/>
            <a:ext cx="6598898" cy="1651747"/>
          </a:xfrm>
        </p:spPr>
        <p:txBody>
          <a:bodyPr/>
          <a:lstStyle/>
          <a:p>
            <a:r>
              <a:rPr lang="en-GB" dirty="0"/>
              <a:t>C++ Meetup Eindhoven:</a:t>
            </a:r>
            <a:br>
              <a:rPr lang="en-GB" dirty="0"/>
            </a:br>
            <a:r>
              <a:rPr lang="en-GB" dirty="0"/>
              <a:t>Writing better C++</a:t>
            </a:r>
            <a:endParaRPr lang="en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3F2B5D-D38C-473A-BB50-D5FC980E6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7881" y="3886588"/>
            <a:ext cx="6182587" cy="793750"/>
          </a:xfrm>
        </p:spPr>
        <p:txBody>
          <a:bodyPr lIns="91440" tIns="45720" rIns="91440" bIns="45720" anchor="t"/>
          <a:lstStyle/>
          <a:p>
            <a:r>
              <a:rPr lang="en-GB" dirty="0">
                <a:latin typeface="Work Sans"/>
              </a:rPr>
              <a:t>Jan Wilmans, Bart van Tongeren, Paul Jansen &amp; Laurens Jansen</a:t>
            </a:r>
          </a:p>
          <a:p>
            <a:endParaRPr lang="en-GB" dirty="0">
              <a:latin typeface="Work Sans"/>
            </a:endParaRPr>
          </a:p>
          <a:p>
            <a:r>
              <a:rPr lang="en-GB" dirty="0">
                <a:latin typeface="Work Sans"/>
              </a:rPr>
              <a:t>27/11/2024</a:t>
            </a:r>
            <a:endParaRPr lang="en-NL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1754492-F9D0-5D25-D551-B5014710518F}"/>
              </a:ext>
            </a:extLst>
          </p:cNvPr>
          <p:cNvSpPr txBox="1">
            <a:spLocks/>
          </p:cNvSpPr>
          <p:nvPr/>
        </p:nvSpPr>
        <p:spPr>
          <a:xfrm>
            <a:off x="457650" y="2747600"/>
            <a:ext cx="8228700" cy="5313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NL" b="1" dirty="0">
              <a:solidFill>
                <a:srgbClr val="2E78BB"/>
              </a:solidFill>
              <a:latin typeface="Titillium Web SemiBol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8756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5CEABB6-07DC-46E8-9B57-56EC44A396E5}" type="slidenum">
              <a:rPr lang="en-US" kern="1200">
                <a:solidFill>
                  <a:prstClr val="black">
                    <a:lumMod val="75000"/>
                    <a:lumOff val="25000"/>
                  </a:prstClr>
                </a:solidFill>
                <a:latin typeface="Avenir Next LT Pro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US" kern="1200" dirty="0">
              <a:solidFill>
                <a:prstClr val="black">
                  <a:lumMod val="75000"/>
                  <a:lumOff val="25000"/>
                </a:prstClr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F54E0-6C4C-7662-1687-1F81BB7C4660}"/>
              </a:ext>
            </a:extLst>
          </p:cNvPr>
          <p:cNvSpPr txBox="1"/>
          <p:nvPr/>
        </p:nvSpPr>
        <p:spPr>
          <a:xfrm>
            <a:off x="3033584" y="308919"/>
            <a:ext cx="4532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4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Why another set of guidelines?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38B7C-97A8-32D6-A8CA-C7D37B3BDB58}"/>
              </a:ext>
            </a:extLst>
          </p:cNvPr>
          <p:cNvSpPr txBox="1"/>
          <p:nvPr/>
        </p:nvSpPr>
        <p:spPr>
          <a:xfrm>
            <a:off x="2452817" y="1254682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I did not invent new guidelines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I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gathered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existing material,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filtered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,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simplified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and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prioritized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The simplification is key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The prioritization gives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defaults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In short:</a:t>
            </a:r>
          </a:p>
          <a:p>
            <a:pPr defTabSz="685800">
              <a:buClrTx/>
            </a:pPr>
            <a:endParaRPr lang="en-US" sz="15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This approach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focuses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on making guidelines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practical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and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accessible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through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simplification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 and clear </a:t>
            </a:r>
            <a:r>
              <a:rPr lang="en-US" sz="150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prioritization</a:t>
            </a:r>
            <a:r>
              <a:rPr lang="en-US" sz="15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.</a:t>
            </a:r>
          </a:p>
          <a:p>
            <a:pPr defTabSz="685800">
              <a:buClrTx/>
            </a:pPr>
            <a:endParaRPr lang="en-US" sz="15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056-79BF-14B8-7A8F-B9C2F865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1EC09-6F64-D130-C9EA-936540D5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5CEABB6-07DC-46E8-9B57-56EC44A396E5}" type="slidenum">
              <a:rPr lang="en-US" kern="1200">
                <a:solidFill>
                  <a:prstClr val="black">
                    <a:lumMod val="75000"/>
                    <a:lumOff val="25000"/>
                  </a:prstClr>
                </a:solidFill>
                <a:latin typeface="Avenir Next LT Pro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US" kern="1200" dirty="0">
              <a:solidFill>
                <a:prstClr val="black">
                  <a:lumMod val="75000"/>
                  <a:lumOff val="25000"/>
                </a:prstClr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56854-B0F2-E207-BF52-D18279DB2928}"/>
              </a:ext>
            </a:extLst>
          </p:cNvPr>
          <p:cNvSpPr txBox="1"/>
          <p:nvPr/>
        </p:nvSpPr>
        <p:spPr>
          <a:xfrm>
            <a:off x="2641236" y="1569874"/>
            <a:ext cx="5133444" cy="23314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 defTabSz="685800">
              <a:buClrTx/>
              <a:buFont typeface="Arial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Understandable Maintainable code</a:t>
            </a:r>
          </a:p>
          <a:p>
            <a:pPr marL="557213" lvl="1" indent="-214313" defTabSz="685800">
              <a:buClrTx/>
              <a:buFont typeface="Arial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Readability</a:t>
            </a:r>
            <a:endParaRPr lang="en-US" sz="1350" kern="120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marL="557213" lvl="1" indent="-214313" defTabSz="685800">
              <a:buClrTx/>
              <a:buFont typeface="Arial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Local reasoning</a:t>
            </a:r>
          </a:p>
          <a:p>
            <a:pPr marL="557213" lvl="1" indent="-214313" defTabSz="685800">
              <a:buClrTx/>
              <a:buFont typeface="Arial"/>
              <a:buChar char="•"/>
            </a:pPr>
            <a:r>
              <a:rPr lang="en-US" sz="2100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Correctness </a:t>
            </a:r>
          </a:p>
          <a:p>
            <a:pPr marL="557213" lvl="1" indent="-214313" defTabSz="685800">
              <a:buClrTx/>
              <a:buFont typeface="Arial"/>
              <a:buChar char="•"/>
            </a:pPr>
            <a:endParaRPr lang="en-US" sz="21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marL="557213" lvl="1" indent="-214313" defTabSz="685800">
              <a:buClrTx/>
              <a:buFont typeface="Arial"/>
              <a:buChar char="•"/>
            </a:pPr>
            <a:endParaRPr lang="en-US" sz="21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/>
              <a:buChar char="•"/>
            </a:pPr>
            <a:endParaRPr lang="en-US" sz="2100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02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3057089" cy="4572509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4421609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1432202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097222-3DD9-F502-648F-BE13CF0A94BA}"/>
              </a:ext>
            </a:extLst>
          </p:cNvPr>
          <p:cNvSpPr txBox="1"/>
          <p:nvPr/>
        </p:nvSpPr>
        <p:spPr>
          <a:xfrm>
            <a:off x="3289413" y="97105"/>
            <a:ext cx="20995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white"/>
                </a:solidFill>
                <a:latin typeface="-apple-system"/>
                <a:ea typeface="+mn-ea"/>
                <a:cs typeface="+mn-cs"/>
              </a:rPr>
              <a:t>Highest Level Summary</a:t>
            </a:r>
          </a:p>
          <a:p>
            <a:pPr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7F58F-8404-080A-17AC-BC5BAF1FB1F7}"/>
              </a:ext>
            </a:extLst>
          </p:cNvPr>
          <p:cNvSpPr txBox="1"/>
          <p:nvPr/>
        </p:nvSpPr>
        <p:spPr>
          <a:xfrm>
            <a:off x="3144053" y="680115"/>
            <a:ext cx="5885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Turn on warnings! and use sanitizers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global mutable state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Keep the scope of variables and type declarations as limited as possible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Initialize all variables at declaration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Use const whenever you can </a:t>
            </a:r>
          </a:p>
          <a:p>
            <a:pPr defTabSz="685800">
              <a:buClrTx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	(but no const for member variables and return types)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Use [[nodiscard]] for all const member functions returning a value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returning values using arguments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Use automatic resource management (RAII)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Follow the rule of 0 or the rule of 5 in that order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owning raw pointers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manual memory management using new, delete, malloc, free, etc.</a:t>
            </a:r>
          </a:p>
          <a:p>
            <a:pPr marL="342900" lvl="1" defTabSz="685800">
              <a:buClrTx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	(when working with Qt the use of the new keyword explicitly allowed)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Do not use C-style casts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Do not add member variables to classes used as interfaces. (Interfaces are defined as pure virtual classes that have a virtual = default destructor)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Do not use protected member variables.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the use of volatile, const_cast, reinterpret_cast, typedef, register, extern, protected or va_arg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Make all destructors of classes used in runtime polymorphism virtual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Avoid references as data members of a class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B9BE0-2A68-1BE5-57D5-77DD97481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B404F3BD-C3A7-4B45-B252-AFBED9CB5B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3057089" cy="4572509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89D9FA41-2B6D-54C0-FF47-FFA21B4F8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4421609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394D36-F8E4-CDA5-B841-C572FC229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1432202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317552-1F61-068D-38F5-6A8000F6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326" y="49763"/>
            <a:ext cx="6950172" cy="50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7A51-E0E8-3209-EA64-D91324495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271" y="408214"/>
            <a:ext cx="4946076" cy="542926"/>
          </a:xfrm>
        </p:spPr>
        <p:txBody>
          <a:bodyPr>
            <a:normAutofit fontScale="90000"/>
          </a:bodyPr>
          <a:lstStyle/>
          <a:p>
            <a:r>
              <a:rPr lang="en-US" dirty="0"/>
              <a:t>Discuss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7F0E9-C9D7-2079-ED12-4F9CD3E44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144" y="1349416"/>
            <a:ext cx="4946076" cy="146364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What are the most valuable defaults?</a:t>
            </a:r>
          </a:p>
        </p:txBody>
      </p:sp>
    </p:spTree>
    <p:extLst>
      <p:ext uri="{BB962C8B-B14F-4D97-AF65-F5344CB8AC3E}">
        <p14:creationId xmlns:p14="http://schemas.microsoft.com/office/powerpoint/2010/main" val="204003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D78A5-8D26-46D3-0A50-B3E82A7E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58" y="303237"/>
            <a:ext cx="4980280" cy="43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15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D1AF9-9CA0-1E3C-82C4-1A7D31C3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FB1CAC-A9A3-C06D-3388-31605A41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50" y="3692730"/>
            <a:ext cx="5237456" cy="12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9E401-981B-8781-9787-6B610E01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4FE7E-F0A2-A8BA-21E7-4FC69598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50" y="3692730"/>
            <a:ext cx="5237456" cy="126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BE81ED-6B03-FFEF-E674-D92458AB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50" y="292483"/>
            <a:ext cx="5237456" cy="32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5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6F0C-DCD6-BE05-767A-B89481421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C9B-D624-FBE7-F443-5EF7E065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672084"/>
            <a:ext cx="4941863" cy="1491530"/>
          </a:xfrm>
        </p:spPr>
        <p:txBody>
          <a:bodyPr/>
          <a:lstStyle/>
          <a:p>
            <a:r>
              <a:rPr lang="en-US" dirty="0"/>
              <a:t>Take-aways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CECE-DE4D-1453-89F7-3ABB418F4EC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40599" y="1999678"/>
            <a:ext cx="5230489" cy="2471738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1800" dirty="0"/>
              <a:t>I hope I convinced you that: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/>
              <a:t>defaults</a:t>
            </a:r>
            <a:r>
              <a:rPr lang="en-US" sz="1800" dirty="0"/>
              <a:t> are better than just guidelines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/>
              <a:t>shaded defaults </a:t>
            </a:r>
            <a:r>
              <a:rPr lang="en-US" sz="1800" dirty="0"/>
              <a:t>are better still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56572-F539-34E8-EB58-19E0F712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5CEABB6-07DC-46E8-9B57-56EC44A396E5}" type="slidenum">
              <a:rPr lang="en-US" kern="120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pPr defTabSz="685800">
                <a:buClrTx/>
              </a:pPr>
              <a:t>18</a:t>
            </a:fld>
            <a:endParaRPr lang="en-US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97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5184" y="408214"/>
            <a:ext cx="4146163" cy="2014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2255" y="2567830"/>
            <a:ext cx="4146163" cy="1522477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 dirty="0"/>
              <a:t>Jan Wilmans</a:t>
            </a:r>
          </a:p>
          <a:p>
            <a:r>
              <a:rPr lang="en-US" dirty="0"/>
              <a:t>website: nullptr.nl</a:t>
            </a:r>
          </a:p>
          <a:p>
            <a:r>
              <a:rPr lang="en-US" dirty="0"/>
              <a:t>twitter: @janwilmans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2B9D7-809D-4C75-4954-F2FB33DA8EB4}"/>
              </a:ext>
            </a:extLst>
          </p:cNvPr>
          <p:cNvSpPr txBox="1"/>
          <p:nvPr/>
        </p:nvSpPr>
        <p:spPr>
          <a:xfrm>
            <a:off x="1594636" y="408214"/>
            <a:ext cx="546364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defTabSz="685800">
              <a:buClrTx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The Default Guidelines can be found here:</a:t>
            </a:r>
          </a:p>
          <a:p>
            <a:pPr marL="685800" lvl="2" defTabSz="685800">
              <a:buClrTx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https://github.com/janwilmans/guidelines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90FC9-FFF9-4A4D-BB77-D00E0871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Companies</a:t>
            </a:r>
            <a:endParaRPr lang="en-NL"/>
          </a:p>
        </p:txBody>
      </p:sp>
      <p:pic>
        <p:nvPicPr>
          <p:cNvPr id="48" name="Google Shape;117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708D82-B621-44A1-8F77-330E3ADB9C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146" y="375446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18;p3" descr="Logo, company name&#10;&#10;Description automatically generated">
            <a:extLst>
              <a:ext uri="{FF2B5EF4-FFF2-40B4-BE49-F238E27FC236}">
                <a16:creationId xmlns:a16="http://schemas.microsoft.com/office/drawing/2014/main" id="{5152AD8A-78C1-43AA-AB2F-7B0FC404F3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7747" y="317602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19;p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BB6A81-8307-4B7B-8302-549355B591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136" y="259693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20;p3" descr="Logo&#10;&#10;Description automatically generated">
            <a:extLst>
              <a:ext uri="{FF2B5EF4-FFF2-40B4-BE49-F238E27FC236}">
                <a16:creationId xmlns:a16="http://schemas.microsoft.com/office/drawing/2014/main" id="{6F6EA47E-7398-49CC-8376-72F9C0BFA4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4670" y="89583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21;p3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D17ED24B-5435-4E36-B150-19D710B104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0470" y="466829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22;p3" descr="Logo, company name&#10;&#10;Description automatically generated">
            <a:extLst>
              <a:ext uri="{FF2B5EF4-FFF2-40B4-BE49-F238E27FC236}">
                <a16:creationId xmlns:a16="http://schemas.microsoft.com/office/drawing/2014/main" id="{12CDDC9E-2BF1-48D7-84C7-3CBD406A53C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825" y="135967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23;p3" descr="Logo, company name&#10;&#10;Description automatically generated">
            <a:extLst>
              <a:ext uri="{FF2B5EF4-FFF2-40B4-BE49-F238E27FC236}">
                <a16:creationId xmlns:a16="http://schemas.microsoft.com/office/drawing/2014/main" id="{ED74F158-AE01-4D37-A5FF-A5441D96E30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7642" y="3108843"/>
            <a:ext cx="1040250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5;p3" descr="Logo, company name&#10;&#10;Description automatically generated">
            <a:extLst>
              <a:ext uri="{FF2B5EF4-FFF2-40B4-BE49-F238E27FC236}">
                <a16:creationId xmlns:a16="http://schemas.microsoft.com/office/drawing/2014/main" id="{15251F50-EF82-4D52-85E9-1C492B04C54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223" y="1778425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26;p3" descr="Logo&#10;&#10;Description automatically generated">
            <a:extLst>
              <a:ext uri="{FF2B5EF4-FFF2-40B4-BE49-F238E27FC236}">
                <a16:creationId xmlns:a16="http://schemas.microsoft.com/office/drawing/2014/main" id="{C42C518D-A92A-4C3B-B70E-39F93524F75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67319" y="371051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7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9A4074B-52E7-43B5-AD6B-7C73DA749DA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8851" y="92180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30;p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D2EA855E-89C8-4FC8-B76F-CD5AF11BB04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43159" y="1514318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31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27C038-AB1D-4CB4-A32B-F0717058535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09728" y="3323167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32;p3" descr="Logo, company name&#10;&#10;Description automatically generated">
            <a:extLst>
              <a:ext uri="{FF2B5EF4-FFF2-40B4-BE49-F238E27FC236}">
                <a16:creationId xmlns:a16="http://schemas.microsoft.com/office/drawing/2014/main" id="{1CCF3739-1123-49CD-878A-3106D56DBDE7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35692" y="2237971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35;p3" descr="Icon&#10;&#10;Description automatically generated">
            <a:extLst>
              <a:ext uri="{FF2B5EF4-FFF2-40B4-BE49-F238E27FC236}">
                <a16:creationId xmlns:a16="http://schemas.microsoft.com/office/drawing/2014/main" id="{FAFE1A20-50C4-40C2-B98C-86B320D6818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46819" y="413265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136;p3" descr="Icon&#10;&#10;Description automatically generated">
            <a:extLst>
              <a:ext uri="{FF2B5EF4-FFF2-40B4-BE49-F238E27FC236}">
                <a16:creationId xmlns:a16="http://schemas.microsoft.com/office/drawing/2014/main" id="{9DEF1E9A-59C3-49FC-BBF4-9B5C5BE2666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60795" y="186199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37;p3" descr="Logo&#10;&#10;Description automatically generated">
            <a:extLst>
              <a:ext uri="{FF2B5EF4-FFF2-40B4-BE49-F238E27FC236}">
                <a16:creationId xmlns:a16="http://schemas.microsoft.com/office/drawing/2014/main" id="{8D83DA7A-9743-4009-96B7-47E2A2369F2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70936" y="268122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38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18F1CC-BED2-422C-8106-086C286E722F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52977" y="416415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39;p3" descr="Logo, company name&#10;&#10;Description automatically generated">
            <a:extLst>
              <a:ext uri="{FF2B5EF4-FFF2-40B4-BE49-F238E27FC236}">
                <a16:creationId xmlns:a16="http://schemas.microsoft.com/office/drawing/2014/main" id="{6BA514B0-2F04-48B4-95B6-9BE5B8836B5F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527830" y="3805497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40;p3" descr="A picture containing text&#10;&#10;Description automatically generated">
            <a:extLst>
              <a:ext uri="{FF2B5EF4-FFF2-40B4-BE49-F238E27FC236}">
                <a16:creationId xmlns:a16="http://schemas.microsoft.com/office/drawing/2014/main" id="{69837B65-03CE-40A5-84B1-1EFD47490846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45925" y="326652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41;p3" descr="Logo, company name&#10;&#10;Description automatically generated">
            <a:extLst>
              <a:ext uri="{FF2B5EF4-FFF2-40B4-BE49-F238E27FC236}">
                <a16:creationId xmlns:a16="http://schemas.microsoft.com/office/drawing/2014/main" id="{95647916-0693-4EBC-8F57-5372870906E0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793373" y="464848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142;p3" descr="Logo&#10;&#10;Description automatically generated with medium confidence">
            <a:extLst>
              <a:ext uri="{FF2B5EF4-FFF2-40B4-BE49-F238E27FC236}">
                <a16:creationId xmlns:a16="http://schemas.microsoft.com/office/drawing/2014/main" id="{C04DFB6A-52EA-4F85-B067-08CC93969EB0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762209" y="273366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43;p3" descr="Logo, company name&#10;&#10;Description automatically generated">
            <a:extLst>
              <a:ext uri="{FF2B5EF4-FFF2-40B4-BE49-F238E27FC236}">
                <a16:creationId xmlns:a16="http://schemas.microsoft.com/office/drawing/2014/main" id="{A02D31E0-63E3-45F6-AA81-ED99D762E011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162722" y="465518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46;p3" descr="Logo&#10;&#10;Description automatically generated">
            <a:extLst>
              <a:ext uri="{FF2B5EF4-FFF2-40B4-BE49-F238E27FC236}">
                <a16:creationId xmlns:a16="http://schemas.microsoft.com/office/drawing/2014/main" id="{6F42CA14-2EC5-425A-B26C-FD548F6DD602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486470" y="4156210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47;p3" descr="A picture containing icon&#10;&#10;Description automatically generated">
            <a:extLst>
              <a:ext uri="{FF2B5EF4-FFF2-40B4-BE49-F238E27FC236}">
                <a16:creationId xmlns:a16="http://schemas.microsoft.com/office/drawing/2014/main" id="{F9064B3A-B251-4A78-A98A-D84787128CAC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121630" y="157909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149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BBEDB0-3241-44FB-A7BF-79E387D2F562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97680" y="2202289"/>
            <a:ext cx="872252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150;p3" descr="Logo&#10;&#10;Description automatically generated with medium confidence">
            <a:extLst>
              <a:ext uri="{FF2B5EF4-FFF2-40B4-BE49-F238E27FC236}">
                <a16:creationId xmlns:a16="http://schemas.microsoft.com/office/drawing/2014/main" id="{3212A11A-A6FE-47B2-8BDA-500D3E2E8C18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4063651" y="102329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51;p3">
            <a:extLst>
              <a:ext uri="{FF2B5EF4-FFF2-40B4-BE49-F238E27FC236}">
                <a16:creationId xmlns:a16="http://schemas.microsoft.com/office/drawing/2014/main" id="{6DCA5098-983B-4A84-8BDE-CFF7357910A4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485230" y="3689689"/>
            <a:ext cx="648742" cy="52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152;p3">
            <a:extLst>
              <a:ext uri="{FF2B5EF4-FFF2-40B4-BE49-F238E27FC236}">
                <a16:creationId xmlns:a16="http://schemas.microsoft.com/office/drawing/2014/main" id="{8431921D-CCC0-4414-8760-6148446A4779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41568" y="4335627"/>
            <a:ext cx="1150454" cy="2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153;p3">
            <a:extLst>
              <a:ext uri="{FF2B5EF4-FFF2-40B4-BE49-F238E27FC236}">
                <a16:creationId xmlns:a16="http://schemas.microsoft.com/office/drawing/2014/main" id="{D79F6825-9400-459D-8C51-A07721C00884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726568" y="1388053"/>
            <a:ext cx="1194356" cy="32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154;p3">
            <a:extLst>
              <a:ext uri="{FF2B5EF4-FFF2-40B4-BE49-F238E27FC236}">
                <a16:creationId xmlns:a16="http://schemas.microsoft.com/office/drawing/2014/main" id="{6C0084BF-8097-4C7D-92F1-6C8EF139FF9C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719260" y="3698352"/>
            <a:ext cx="662976" cy="55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849EBFAE-F93F-4CF9-8A08-C8DAE318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27" y="2704869"/>
            <a:ext cx="673770" cy="4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111;p3">
            <a:extLst>
              <a:ext uri="{FF2B5EF4-FFF2-40B4-BE49-F238E27FC236}">
                <a16:creationId xmlns:a16="http://schemas.microsoft.com/office/drawing/2014/main" id="{A085CB2E-19A2-40B0-8BEA-B9BA89E1FC28}"/>
              </a:ext>
            </a:extLst>
          </p:cNvPr>
          <p:cNvSpPr/>
          <p:nvPr/>
        </p:nvSpPr>
        <p:spPr>
          <a:xfrm>
            <a:off x="5409988" y="939991"/>
            <a:ext cx="3502187" cy="2114802"/>
          </a:xfrm>
          <a:prstGeom prst="roundRect">
            <a:avLst>
              <a:gd name="adj" fmla="val 6200"/>
            </a:avLst>
          </a:prstGeom>
          <a:solidFill>
            <a:srgbClr val="2429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lang="en-US" sz="1800">
              <a:latin typeface="+mj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0A616C-06F2-4506-B980-EA2ADA296F68}"/>
              </a:ext>
            </a:extLst>
          </p:cNvPr>
          <p:cNvSpPr txBox="1"/>
          <p:nvPr/>
        </p:nvSpPr>
        <p:spPr>
          <a:xfrm>
            <a:off x="5659739" y="1491864"/>
            <a:ext cx="3154680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Blip>
                <a:blip r:embed="rId34"/>
              </a:buBlip>
            </a:pPr>
            <a:r>
              <a:rPr lang="en-US" i="0" u="none" strike="noStrike" cap="none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Over </a:t>
            </a:r>
            <a:r>
              <a:rPr lang="en-US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8,300</a:t>
            </a:r>
            <a:r>
              <a:rPr lang="en-US" i="0" u="none" strike="noStrike" cap="none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 projects</a:t>
            </a:r>
            <a:endParaRPr lang="en-US">
              <a:solidFill>
                <a:schemeClr val="lt1"/>
              </a:solidFill>
              <a:latin typeface="+mn-lt"/>
              <a:ea typeface="Roboto Light"/>
              <a:cs typeface="Roboto Light"/>
              <a:sym typeface="Roboto Light"/>
            </a:endParaRP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Blip>
                <a:blip r:embed="rId34"/>
              </a:buBlip>
            </a:pPr>
            <a:r>
              <a:rPr lang="en-US" i="0" u="none" strike="noStrike" cap="none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More than 1 billion LOC</a:t>
            </a:r>
            <a:endParaRPr lang="en-US">
              <a:solidFill>
                <a:schemeClr val="lt1"/>
              </a:solidFill>
              <a:latin typeface="+mn-lt"/>
              <a:ea typeface="Roboto Light"/>
              <a:cs typeface="Roboto Light"/>
            </a:endParaRP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Blip>
                <a:blip r:embed="rId34"/>
              </a:buBlip>
            </a:pPr>
            <a:r>
              <a:rPr lang="en-US" i="0" u="none" strike="noStrike" cap="none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World-wide customers</a:t>
            </a:r>
            <a:endParaRPr lang="en-US">
              <a:solidFill>
                <a:schemeClr val="lt1"/>
              </a:solidFill>
              <a:latin typeface="+mn-lt"/>
              <a:ea typeface="Roboto Light"/>
              <a:cs typeface="Roboto Light"/>
            </a:endParaRP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Blip>
                <a:blip r:embed="rId34"/>
              </a:buBlip>
            </a:pPr>
            <a:r>
              <a:rPr lang="en-US" i="0" u="none" strike="noStrike" cap="none">
                <a:solidFill>
                  <a:schemeClr val="lt1"/>
                </a:solidFill>
                <a:latin typeface="+mn-lt"/>
                <a:ea typeface="Roboto Light"/>
                <a:cs typeface="Roboto Light"/>
                <a:sym typeface="Roboto Light"/>
              </a:rPr>
              <a:t>Across all domains</a:t>
            </a:r>
            <a:endParaRPr lang="en-US" i="0" u="none" strike="noStrike" cap="none">
              <a:solidFill>
                <a:schemeClr val="lt1"/>
              </a:solidFill>
              <a:latin typeface="+mn-lt"/>
              <a:ea typeface="Roboto Light"/>
              <a:cs typeface="Roboto Ligh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A066AF-0A24-480D-BAF3-00DBB9F742F7}"/>
              </a:ext>
            </a:extLst>
          </p:cNvPr>
          <p:cNvSpPr txBox="1"/>
          <p:nvPr/>
        </p:nvSpPr>
        <p:spPr>
          <a:xfrm>
            <a:off x="5471094" y="1067224"/>
            <a:ext cx="33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lt1"/>
                </a:solidFill>
                <a:latin typeface="+mj-lt"/>
                <a:ea typeface="Roboto Light"/>
                <a:cs typeface="Roboto Light"/>
                <a:sym typeface="Roboto Light"/>
              </a:rPr>
              <a:t>Strong customer base</a:t>
            </a:r>
            <a:endParaRPr lang="en-NL" sz="1800"/>
          </a:p>
        </p:txBody>
      </p:sp>
      <p:pic>
        <p:nvPicPr>
          <p:cNvPr id="1026" name="Picture 2" descr="Desk Phones, VoIP Office Phones, and Headsets | Voxtell">
            <a:extLst>
              <a:ext uri="{FF2B5EF4-FFF2-40B4-BE49-F238E27FC236}">
                <a16:creationId xmlns:a16="http://schemas.microsoft.com/office/drawing/2014/main" id="{B5D9B8A9-95DE-E30E-2B99-5AAB658F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6622" y="2084744"/>
            <a:ext cx="178321" cy="1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utsche Bundesbank - Wikipedia">
            <a:extLst>
              <a:ext uri="{FF2B5EF4-FFF2-40B4-BE49-F238E27FC236}">
                <a16:creationId xmlns:a16="http://schemas.microsoft.com/office/drawing/2014/main" id="{BD066710-78BC-3A6D-45ED-DD586C58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52" y="2017906"/>
            <a:ext cx="1206201" cy="4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tiv | Home - Global Technology Company">
            <a:extLst>
              <a:ext uri="{FF2B5EF4-FFF2-40B4-BE49-F238E27FC236}">
                <a16:creationId xmlns:a16="http://schemas.microsoft.com/office/drawing/2014/main" id="{91D919DF-34A4-71B6-788A-59400DD3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90" y="3213658"/>
            <a:ext cx="1490227" cy="3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7F8B1C-7555-A0CC-E16E-41A3B4BF115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30453" y="4326984"/>
            <a:ext cx="1269802" cy="263259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726A59A-204E-2275-EDA0-34FD0B69F3F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07986" y="4552769"/>
            <a:ext cx="1064419" cy="565071"/>
          </a:xfrm>
          <a:prstGeom prst="rect">
            <a:avLst/>
          </a:prstGeom>
        </p:spPr>
      </p:pic>
      <p:pic>
        <p:nvPicPr>
          <p:cNvPr id="8" name="Picture 7" descr="Gamania - Wikipedia">
            <a:extLst>
              <a:ext uri="{FF2B5EF4-FFF2-40B4-BE49-F238E27FC236}">
                <a16:creationId xmlns:a16="http://schemas.microsoft.com/office/drawing/2014/main" id="{5F64CF44-2A02-14C3-9194-C65FE78B71C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697106" y="3752622"/>
            <a:ext cx="506897" cy="439851"/>
          </a:xfrm>
          <a:prstGeom prst="rect">
            <a:avLst/>
          </a:prstGeom>
        </p:spPr>
      </p:pic>
      <p:pic>
        <p:nvPicPr>
          <p:cNvPr id="9" name="Picture 8" descr="Sorama's System Turns Precise Sound &amp; Vibration Measurements Into IR-Like  Images | Tom's Hardware">
            <a:extLst>
              <a:ext uri="{FF2B5EF4-FFF2-40B4-BE49-F238E27FC236}">
                <a16:creationId xmlns:a16="http://schemas.microsoft.com/office/drawing/2014/main" id="{6E5CA2F1-0F47-8399-044C-FB2287D6F3C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92031" y="4269286"/>
            <a:ext cx="773714" cy="374995"/>
          </a:xfrm>
          <a:prstGeom prst="rect">
            <a:avLst/>
          </a:prstGeom>
        </p:spPr>
      </p:pic>
      <p:pic>
        <p:nvPicPr>
          <p:cNvPr id="11" name="Picture 10" descr="A logo with a letter s&#10;&#10;Description automatically generated">
            <a:extLst>
              <a:ext uri="{FF2B5EF4-FFF2-40B4-BE49-F238E27FC236}">
                <a16:creationId xmlns:a16="http://schemas.microsoft.com/office/drawing/2014/main" id="{DA46737D-A48B-318A-CEAE-4C0412BB8B1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74569" y="3128247"/>
            <a:ext cx="674618" cy="570448"/>
          </a:xfrm>
          <a:prstGeom prst="rect">
            <a:avLst/>
          </a:prstGeom>
        </p:spPr>
      </p:pic>
      <p:pic>
        <p:nvPicPr>
          <p:cNvPr id="4" name="Picture 3" descr="File:Karl Storz Endoskope logo.svg - Wikimedia Commons">
            <a:extLst>
              <a:ext uri="{FF2B5EF4-FFF2-40B4-BE49-F238E27FC236}">
                <a16:creationId xmlns:a16="http://schemas.microsoft.com/office/drawing/2014/main" id="{F936B851-465E-DD62-9C04-E74FDC47354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005052" y="3456137"/>
            <a:ext cx="811283" cy="29216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E80EBD-5A1D-41F9-A97C-09DDC7CF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57" y="1032543"/>
            <a:ext cx="1179520" cy="35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exis Logo PNG Vectors Free Download">
            <a:extLst>
              <a:ext uri="{FF2B5EF4-FFF2-40B4-BE49-F238E27FC236}">
                <a16:creationId xmlns:a16="http://schemas.microsoft.com/office/drawing/2014/main" id="{D3752825-FB7A-8C22-B994-F60654FEBE3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847096" y="2215534"/>
            <a:ext cx="1294398" cy="441720"/>
          </a:xfrm>
          <a:prstGeom prst="rect">
            <a:avLst/>
          </a:prstGeom>
        </p:spPr>
      </p:pic>
      <p:pic>
        <p:nvPicPr>
          <p:cNvPr id="12" name="Picture 11" descr="Koninklijke Schiphol Group kiest voor Berenschot &amp; eelloo">
            <a:extLst>
              <a:ext uri="{FF2B5EF4-FFF2-40B4-BE49-F238E27FC236}">
                <a16:creationId xmlns:a16="http://schemas.microsoft.com/office/drawing/2014/main" id="{25BCCC37-FD2E-5053-EDF3-D0A1E45F4B62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020410" y="3225158"/>
            <a:ext cx="1125747" cy="605900"/>
          </a:xfrm>
          <a:prstGeom prst="rect">
            <a:avLst/>
          </a:prstGeom>
        </p:spPr>
      </p:pic>
      <p:pic>
        <p:nvPicPr>
          <p:cNvPr id="18" name="Picture 17" descr="한국신용정보 - 한국신용정보">
            <a:extLst>
              <a:ext uri="{FF2B5EF4-FFF2-40B4-BE49-F238E27FC236}">
                <a16:creationId xmlns:a16="http://schemas.microsoft.com/office/drawing/2014/main" id="{B842A703-8FFE-FA38-91D3-C03E9E946FB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08671" y="4277693"/>
            <a:ext cx="1039484" cy="468415"/>
          </a:xfrm>
          <a:prstGeom prst="rect">
            <a:avLst/>
          </a:prstGeom>
        </p:spPr>
      </p:pic>
      <p:pic>
        <p:nvPicPr>
          <p:cNvPr id="1034" name="Picture 10" descr="Navico-Group-Logo - Fishing Tackle Retailer">
            <a:extLst>
              <a:ext uri="{FF2B5EF4-FFF2-40B4-BE49-F238E27FC236}">
                <a16:creationId xmlns:a16="http://schemas.microsoft.com/office/drawing/2014/main" id="{3B17E392-754F-D412-8E12-7E442F89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55" y="4306077"/>
            <a:ext cx="921859" cy="5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4C39B0FD-7480-0EFA-0A54-5AD612446E1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582647" y="4604051"/>
            <a:ext cx="806727" cy="473351"/>
          </a:xfrm>
          <a:prstGeom prst="rect">
            <a:avLst/>
          </a:prstGeom>
        </p:spPr>
      </p:pic>
      <p:pic>
        <p:nvPicPr>
          <p:cNvPr id="17" name="Picture 16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BC8C564-3C4D-4ABA-4C80-CAAA6B30D6FD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784166" y="3763474"/>
            <a:ext cx="1127904" cy="452168"/>
          </a:xfrm>
          <a:prstGeom prst="rect">
            <a:avLst/>
          </a:prstGeom>
        </p:spPr>
      </p:pic>
      <p:pic>
        <p:nvPicPr>
          <p:cNvPr id="76" name="Google Shape;145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B05F03-10B4-4F6E-889D-55AACAA2C61F}"/>
              </a:ext>
            </a:extLst>
          </p:cNvPr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6596443" y="369789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Robin Radar Systems B.V - Wind &amp; water works">
            <a:extLst>
              <a:ext uri="{FF2B5EF4-FFF2-40B4-BE49-F238E27FC236}">
                <a16:creationId xmlns:a16="http://schemas.microsoft.com/office/drawing/2014/main" id="{DB194C2C-E92D-2ED3-90B3-EA0EC623EF61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874777" y="4290767"/>
            <a:ext cx="776178" cy="336522"/>
          </a:xfrm>
          <a:prstGeom prst="rect">
            <a:avLst/>
          </a:prstGeom>
        </p:spPr>
      </p:pic>
      <p:pic>
        <p:nvPicPr>
          <p:cNvPr id="16" name="Graphic 15" descr="Expleo Group Logo Vector Logo - Download Free SVG Icon | Worldvectorlogo">
            <a:extLst>
              <a:ext uri="{FF2B5EF4-FFF2-40B4-BE49-F238E27FC236}">
                <a16:creationId xmlns:a16="http://schemas.microsoft.com/office/drawing/2014/main" id="{97EAECB2-DF22-E678-CDE3-5EA2DE73521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348653" y="3122369"/>
            <a:ext cx="1033099" cy="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2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1A955-CFC4-4F04-83D3-B7228211B3DB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9137210" y="5136710"/>
            <a:ext cx="0" cy="0"/>
          </a:xfrm>
        </p:spPr>
        <p:txBody>
          <a:bodyPr/>
          <a:lstStyle/>
          <a:p>
            <a:pPr defTabSz="280800">
              <a:spcAft>
                <a:spcPts val="450"/>
              </a:spcAft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EAA70-3028-435F-B1FC-D31DD2179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37210" y="5136710"/>
            <a:ext cx="0" cy="0"/>
          </a:xfrm>
        </p:spPr>
        <p:txBody>
          <a:bodyPr/>
          <a:lstStyle/>
          <a:p>
            <a:pPr defTabSz="280800">
              <a:spcAft>
                <a:spcPts val="450"/>
              </a:spcAft>
              <a:buClrTx/>
            </a:pPr>
            <a:fld id="{A2218858-49EA-4BF8-8EFE-B88A4580565A}" type="slidenum">
              <a:rPr lang="en-US" kern="1200">
                <a:ea typeface="Microsoft JhengHei"/>
              </a:rPr>
              <a:pPr defTabSz="280800">
                <a:spcAft>
                  <a:spcPts val="450"/>
                </a:spcAft>
                <a:buClrTx/>
              </a:pPr>
              <a:t>20</a:t>
            </a:fld>
            <a:endParaRPr lang="en-US" kern="1200" dirty="0">
              <a:ea typeface="Microsoft JhengHei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A4E44F1-7D5E-4F87-918E-B7456E02747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A7A119-91B3-4EF8-8BAA-ABA30524E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8994" y="1518751"/>
            <a:ext cx="5675504" cy="350865"/>
          </a:xfrm>
        </p:spPr>
        <p:txBody>
          <a:bodyPr/>
          <a:lstStyle/>
          <a:p>
            <a:r>
              <a:rPr lang="en-US" dirty="0"/>
              <a:t>On the use of the C++ Core Guidelines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6508DA1-A757-4321-A5F7-822E5A794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8994" y="1869614"/>
            <a:ext cx="5765006" cy="278838"/>
          </a:xfrm>
        </p:spPr>
        <p:txBody>
          <a:bodyPr/>
          <a:lstStyle/>
          <a:p>
            <a:r>
              <a:rPr lang="en-US" dirty="0"/>
              <a:t>for better software product quality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D2F8F6-D39E-421C-9E1D-A0E9BFFD961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Bart van Tongeren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0F3688-3D64-41CE-9799-8D7464E0D0C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software architect at ASML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3D0E2B-4147-4A92-93E9-4BF7D07B2F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C++ Meetup Eindhoven @ </a:t>
            </a:r>
            <a:r>
              <a:rPr lang="en-US" dirty="0" err="1"/>
              <a:t>Tiobe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B3B1B1E-8EDF-4CB0-90F2-B82E438C177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D001634204 / 00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CA04-15E2-4EA1-BC06-208124904FF1}"/>
              </a:ext>
            </a:extLst>
          </p:cNvPr>
          <p:cNvSpPr>
            <a:spLocks noGrp="1"/>
          </p:cNvSpPr>
          <p:nvPr>
            <p:ph type="dt" sz="half" idx="8"/>
          </p:nvPr>
        </p:nvSpPr>
        <p:spPr/>
        <p:txBody>
          <a:bodyPr/>
          <a:lstStyle/>
          <a:p>
            <a:pPr>
              <a:buClrTx/>
            </a:pPr>
            <a:r>
              <a:rPr lang="en-US" kern="1200" dirty="0">
                <a:solidFill>
                  <a:srgbClr val="FFFFFF"/>
                </a:solidFill>
                <a:ea typeface="Microsoft JhengHei"/>
              </a:rPr>
              <a:t>2024-11-27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BDC45-E43D-F262-BEFB-A25D4E635772}"/>
              </a:ext>
            </a:extLst>
          </p:cNvPr>
          <p:cNvSpPr txBox="1"/>
          <p:nvPr/>
        </p:nvSpPr>
        <p:spPr>
          <a:xfrm>
            <a:off x="3386334" y="3240275"/>
            <a:ext cx="3822301" cy="1315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280800">
              <a:lnSpc>
                <a:spcPct val="95000"/>
              </a:lnSpc>
              <a:spcAft>
                <a:spcPts val="553"/>
              </a:spcAft>
              <a:buClrTx/>
            </a:pPr>
            <a:r>
              <a:rPr lang="en-US" sz="900" kern="1200" dirty="0">
                <a:solidFill>
                  <a:srgbClr val="FFFFFF"/>
                </a:solidFill>
                <a:ea typeface="Microsoft JhengHei"/>
              </a:rPr>
              <a:t>CREATION DATE: 2024-11-11</a:t>
            </a:r>
          </a:p>
        </p:txBody>
      </p:sp>
    </p:spTree>
    <p:extLst>
      <p:ext uri="{BB962C8B-B14F-4D97-AF65-F5344CB8AC3E}">
        <p14:creationId xmlns:p14="http://schemas.microsoft.com/office/powerpoint/2010/main" val="299571181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3C7D-C41B-4889-FDF2-28BF0850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better C++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0C6F2-F91B-1AF6-69AC-A95B872C8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enabled by the improving C++ itself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646F-1D8D-35EA-58BC-7220C6DC8028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C++ is getting better itself, ever getting closer to its design goals: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some 45 years ago, starting as ‘C with classes’ – a better 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evolved as a system programming language</a:t>
            </a:r>
          </a:p>
          <a:p>
            <a:pPr marL="469106" lvl="1" indent="-214313"/>
            <a:r>
              <a:rPr lang="en-US" dirty="0"/>
              <a:t>supporting multiple paradigms:</a:t>
            </a:r>
            <a:br>
              <a:rPr lang="en-US" dirty="0"/>
            </a:br>
            <a:r>
              <a:rPr lang="en-US" dirty="0"/>
              <a:t>procedural programming, object-based programming, object-oriented programming, generic programming</a:t>
            </a:r>
          </a:p>
          <a:p>
            <a:pPr marL="469106" lvl="1" indent="-214313"/>
            <a:r>
              <a:rPr lang="en-US" dirty="0"/>
              <a:t>supporting concurrency:</a:t>
            </a:r>
            <a:br>
              <a:rPr lang="en-US" dirty="0"/>
            </a:br>
            <a:r>
              <a:rPr lang="en-US" dirty="0"/>
              <a:t>multi-threading, parallel algorithms, co-routines</a:t>
            </a:r>
          </a:p>
          <a:p>
            <a:pPr marL="469106" lvl="1" indent="-214313"/>
            <a:r>
              <a:rPr lang="en-US" dirty="0"/>
              <a:t>supporting large scale programming:</a:t>
            </a:r>
            <a:br>
              <a:rPr lang="en-US" dirty="0"/>
            </a:br>
            <a:r>
              <a:rPr lang="en-US" dirty="0"/>
              <a:t>namespaces, modules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industrial strength</a:t>
            </a:r>
          </a:p>
          <a:p>
            <a:pPr marL="469106" lvl="1" indent="-214313"/>
            <a:r>
              <a:rPr lang="en-US" dirty="0"/>
              <a:t>ISO-standardized in 1998</a:t>
            </a:r>
            <a:br>
              <a:rPr lang="en-US" dirty="0"/>
            </a:br>
            <a:r>
              <a:rPr lang="en-US" dirty="0"/>
              <a:t>with regular 3-yearly revisions since 2011</a:t>
            </a:r>
          </a:p>
          <a:p>
            <a:pPr marL="469106" lvl="1" indent="-214313"/>
            <a:r>
              <a:rPr lang="en-US" dirty="0"/>
              <a:t>maintaining a high degree of backward compatibility;</a:t>
            </a:r>
            <a:br>
              <a:rPr lang="en-US" dirty="0"/>
            </a:br>
            <a:r>
              <a:rPr lang="en-US" dirty="0"/>
              <a:t>a C++ program written 40 years ago, may still compile today without much or any effort</a:t>
            </a:r>
          </a:p>
          <a:p>
            <a:pPr marL="214313" indent="-214313"/>
            <a:endParaRPr lang="en-US" dirty="0"/>
          </a:p>
          <a:p>
            <a:pPr marL="214313" indent="-214313"/>
            <a:r>
              <a:rPr lang="en-US" dirty="0"/>
              <a:t>C++ is a large and complex language, with some historical quirks.</a:t>
            </a:r>
          </a:p>
          <a:p>
            <a:r>
              <a:rPr lang="en-US" dirty="0"/>
              <a:t>A programmer can get lost in it - and not effectively use it as ‘modern C++’.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EA863-4AE5-72FA-BB55-8B2E212357E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90C55-73A2-49F1-FADE-17E8D57BC52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 dirty="0">
                <a:ea typeface="Microsoft JhengHei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61C2C-3EC7-7889-E22D-5ACD08DEBF5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21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sp>
        <p:nvSpPr>
          <p:cNvPr id="8" name="Scroll: Vertical 7">
            <a:extLst>
              <a:ext uri="{FF2B5EF4-FFF2-40B4-BE49-F238E27FC236}">
                <a16:creationId xmlns:a16="http://schemas.microsoft.com/office/drawing/2014/main" id="{6847AF9C-3BF0-45B6-0F53-C6DA77E41126}"/>
              </a:ext>
            </a:extLst>
          </p:cNvPr>
          <p:cNvSpPr/>
          <p:nvPr/>
        </p:nvSpPr>
        <p:spPr>
          <a:xfrm>
            <a:off x="6084168" y="3864658"/>
            <a:ext cx="2895313" cy="953801"/>
          </a:xfrm>
          <a:prstGeom prst="verticalScroll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80800">
              <a:spcAft>
                <a:spcPts val="450"/>
              </a:spcAft>
              <a:buClrTx/>
            </a:pPr>
            <a:r>
              <a:rPr lang="en-US" sz="1050" kern="1200" dirty="0">
                <a:solidFill>
                  <a:srgbClr val="FFFFFF"/>
                </a:solidFill>
                <a:latin typeface="Arial"/>
                <a:ea typeface="Microsoft JhengHei"/>
                <a:cs typeface="Arial"/>
              </a:rPr>
              <a:t>C++’s type system and semantics are much cleaner than its syntax. Within C++, there is a much smaller and cleaner language struggling to get out. (D&amp;E of C++, p 207)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47C685-5F50-EAAF-6BDA-E5FB0531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24" y="1027350"/>
            <a:ext cx="1359153" cy="20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3C7D-C41B-4889-FDF2-28BF0850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better C++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0C6F2-F91B-1AF6-69AC-A95B872C8C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requires understanding C++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646F-1D8D-35EA-58BC-7220C6DC802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143397" cy="2516508"/>
          </a:xfrm>
        </p:spPr>
        <p:txBody>
          <a:bodyPr/>
          <a:lstStyle/>
          <a:p>
            <a:r>
              <a:rPr lang="en-US" dirty="0"/>
              <a:t>To write better C++, it is essential to understand the big picture, i.e., its supported programming paradigms and what they aim to achieve. Understand the major features of the C++ programming language. And finally, go into the details.</a:t>
            </a:r>
          </a:p>
          <a:p>
            <a:endParaRPr lang="en-US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There is thus a curious upside-downness to our normal human way of perceiving the world:</a:t>
            </a:r>
            <a:b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 are built to perceive “big stuff” rather than “small stuff”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(Douglas R. Hofstadter)</a:t>
            </a:r>
            <a:endParaRPr lang="en-US" dirty="0"/>
          </a:p>
          <a:p>
            <a:endParaRPr lang="en-US" dirty="0"/>
          </a:p>
          <a:p>
            <a:r>
              <a:rPr lang="en-US" dirty="0"/>
              <a:t>Understanding does not come from studying a detailed set of rules.</a:t>
            </a:r>
          </a:p>
          <a:p>
            <a:r>
              <a:rPr lang="en-US" dirty="0"/>
              <a:t>Understanding comes from studying the concepts and use them in practice.</a:t>
            </a:r>
          </a:p>
          <a:p>
            <a:endParaRPr lang="en-US" dirty="0"/>
          </a:p>
          <a:p>
            <a:r>
              <a:rPr lang="en-US" dirty="0"/>
              <a:t>Learn the concepts and how to use them in</a:t>
            </a:r>
            <a:br>
              <a:rPr lang="en-US" dirty="0"/>
            </a:br>
            <a:r>
              <a:rPr lang="en-US" dirty="0"/>
              <a:t>modern C++ by, e.g., reading a good book: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EA863-4AE5-72FA-BB55-8B2E212357E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90C55-73A2-49F1-FADE-17E8D57BC52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 dirty="0">
                <a:ea typeface="Microsoft JhengHei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61C2C-3EC7-7889-E22D-5ACD08DEBF5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22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B99350-BF05-8C05-D220-1D8BB4F4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51" y="2927865"/>
            <a:ext cx="1459661" cy="1810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CD2C0-26B1-4116-D15A-A14DD637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000" y="2927865"/>
            <a:ext cx="1459661" cy="18200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783C8E-D306-3EFF-6475-D990D9449C38}"/>
              </a:ext>
            </a:extLst>
          </p:cNvPr>
          <p:cNvSpPr txBox="1"/>
          <p:nvPr/>
        </p:nvSpPr>
        <p:spPr>
          <a:xfrm>
            <a:off x="3870951" y="4776406"/>
            <a:ext cx="1840247" cy="1754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defTabSz="280800">
              <a:lnSpc>
                <a:spcPct val="95000"/>
              </a:lnSpc>
              <a:spcAft>
                <a:spcPts val="553"/>
              </a:spcAft>
              <a:buClrTx/>
            </a:pPr>
            <a:r>
              <a:rPr lang="en-US" sz="1200" kern="1200" dirty="0">
                <a:ea typeface="Microsoft JhengHei"/>
              </a:rPr>
              <a:t>for beginning programmers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FA611-8806-80E5-8D75-828767000A9A}"/>
              </a:ext>
            </a:extLst>
          </p:cNvPr>
          <p:cNvSpPr txBox="1"/>
          <p:nvPr/>
        </p:nvSpPr>
        <p:spPr>
          <a:xfrm>
            <a:off x="6202939" y="4765660"/>
            <a:ext cx="2011769" cy="1754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defTabSz="280800">
              <a:lnSpc>
                <a:spcPct val="95000"/>
              </a:lnSpc>
              <a:spcAft>
                <a:spcPts val="553"/>
              </a:spcAft>
              <a:buClrTx/>
            </a:pPr>
            <a:r>
              <a:rPr lang="en-US" sz="1200" kern="1200" dirty="0">
                <a:ea typeface="Microsoft JhengHei"/>
              </a:rPr>
              <a:t>for experienced programmers</a:t>
            </a:r>
          </a:p>
        </p:txBody>
      </p:sp>
    </p:spTree>
    <p:extLst>
      <p:ext uri="{BB962C8B-B14F-4D97-AF65-F5344CB8AC3E}">
        <p14:creationId xmlns:p14="http://schemas.microsoft.com/office/powerpoint/2010/main" val="27915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8888242-FCC7-4F60-84D4-FD7B2070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better C++ code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ED1E9E1-C231-A577-E8C1-BA29CF80B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yield a better </a:t>
            </a:r>
            <a:r>
              <a:rPr lang="en-US" b="1" dirty="0"/>
              <a:t>software product quality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DEC3FB-77F9-B581-22B4-0C7F1C557B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965158"/>
            <a:ext cx="8143397" cy="109594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ISO 25010:2023 </a:t>
            </a:r>
            <a:r>
              <a:rPr lang="en-US" dirty="0"/>
              <a:t>standard specifies a well-defined </a:t>
            </a:r>
            <a:r>
              <a:rPr lang="en-US" b="1" dirty="0"/>
              <a:t>software product quality </a:t>
            </a:r>
            <a:r>
              <a:rPr lang="en-US" dirty="0"/>
              <a:t>model.</a:t>
            </a:r>
          </a:p>
          <a:p>
            <a:r>
              <a:rPr lang="en-US" dirty="0"/>
              <a:t>It comprises 9 quality characteristics with 40 subcharacteristics, all concisely described at </a:t>
            </a:r>
            <a:r>
              <a:rPr lang="en-US" dirty="0">
                <a:hlinkClick r:id="rId2"/>
              </a:rPr>
              <a:t>ISO 25010 (iso25000.com)</a:t>
            </a:r>
            <a:r>
              <a:rPr lang="en-US" dirty="0"/>
              <a:t>.</a:t>
            </a:r>
          </a:p>
          <a:p>
            <a:r>
              <a:rPr lang="en-US" dirty="0"/>
              <a:t>Several of these quality characteristics will be relevant for your software product at hand.</a:t>
            </a:r>
            <a:br>
              <a:rPr lang="en-US" dirty="0"/>
            </a:br>
            <a:r>
              <a:rPr lang="en-US" dirty="0"/>
              <a:t>That quality should be reflected by the product’s requirements and design choices.</a:t>
            </a:r>
          </a:p>
          <a:p>
            <a:r>
              <a:rPr lang="en-US" dirty="0"/>
              <a:t>Poorly written C++ code may affect any of the quality characteristics of the product. How to test the product’s quality?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64EF1-46CA-BC4D-2E89-AF9F6A4A637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spcAft>
                <a:spcPts val="450"/>
              </a:spcAft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spcAft>
                  <a:spcPts val="450"/>
                </a:spcAft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34B85-B5F8-9AA1-E8CA-FE9E8F0BED6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spcAft>
                <a:spcPts val="450"/>
              </a:spcAft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EF9B8-B25D-F062-5681-ABA68DBEA6A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spcAft>
                <a:spcPts val="450"/>
              </a:spcAft>
              <a:buClrTx/>
            </a:pPr>
            <a:r>
              <a:rPr lang="en-US" kern="1200" dirty="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spcAft>
                  <a:spcPts val="450"/>
                </a:spcAft>
                <a:buClrTx/>
              </a:pPr>
              <a:t>23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899A2-2C69-C338-2BA7-2ECC417A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2" y="2139241"/>
            <a:ext cx="8143397" cy="26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8117-D389-E424-4EAE-3725C24C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Product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25B79-E58B-3C85-59CF-B0B2D67D9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test it? 1. Perform static code analysis.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6EA7C-5A81-5E32-71F3-17DEEF6E381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143397" cy="1004341"/>
          </a:xfrm>
        </p:spPr>
        <p:txBody>
          <a:bodyPr/>
          <a:lstStyle/>
          <a:p>
            <a:r>
              <a:rPr lang="en-US" dirty="0"/>
              <a:t>We can do some early checks at development-time: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Static code analysis to detect </a:t>
            </a:r>
            <a:r>
              <a:rPr lang="en-US" i="1" dirty="0"/>
              <a:t>some</a:t>
            </a:r>
            <a:r>
              <a:rPr lang="en-US" dirty="0"/>
              <a:t> constructions that may degrade reliability, security, maintainability, or flexibility.</a:t>
            </a:r>
          </a:p>
          <a:p>
            <a:r>
              <a:rPr lang="en-US" dirty="0"/>
              <a:t>This includes partly automated checking on compliance to a </a:t>
            </a:r>
            <a:r>
              <a:rPr lang="en-US" b="1" dirty="0"/>
              <a:t>coding standard</a:t>
            </a:r>
            <a:r>
              <a:rPr lang="en-US" dirty="0"/>
              <a:t>.</a:t>
            </a:r>
          </a:p>
          <a:p>
            <a:r>
              <a:rPr lang="en-US" dirty="0"/>
              <a:t>If passed, the code by itself has some basic sanity.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BA0E-23BC-DA2E-1E93-A096B5C792A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E3209-B14C-E7FA-4FF6-A6943EEEE3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9E548-A5FD-A0C8-3E3F-F39423EAAC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24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2B32D-189A-9A01-3BDF-20AD7CD4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2" y="2139241"/>
            <a:ext cx="8143397" cy="2671322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291CAC5D-C4C3-72D8-FBE3-7F97DD010A4E}"/>
              </a:ext>
            </a:extLst>
          </p:cNvPr>
          <p:cNvSpPr/>
          <p:nvPr/>
        </p:nvSpPr>
        <p:spPr>
          <a:xfrm rot="16200000">
            <a:off x="5421397" y="-5835"/>
            <a:ext cx="569465" cy="3564395"/>
          </a:xfrm>
          <a:prstGeom prst="rightBrace">
            <a:avLst>
              <a:gd name="adj1" fmla="val 23553"/>
              <a:gd name="adj2" fmla="val 68227"/>
            </a:avLst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80800">
              <a:spcAft>
                <a:spcPts val="450"/>
              </a:spcAft>
              <a:buClrTx/>
            </a:pPr>
            <a:endParaRPr lang="en-US" sz="1200" kern="1200">
              <a:solidFill>
                <a:srgbClr val="000000"/>
              </a:solidFill>
              <a:latin typeface="Arial"/>
              <a:ea typeface="Microsoft Jheng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60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8117-D389-E424-4EAE-3725C24C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Product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25B79-E58B-3C85-59CF-B0B2D67D9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test it? 2. Run unit tests and review the code.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6EA7C-5A81-5E32-71F3-17DEEF6E381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555768" cy="950335"/>
          </a:xfrm>
        </p:spPr>
        <p:txBody>
          <a:bodyPr/>
          <a:lstStyle/>
          <a:p>
            <a:r>
              <a:rPr lang="en-US" dirty="0"/>
              <a:t>We can do more early testing: unit-testing and reviewing the code.</a:t>
            </a:r>
          </a:p>
          <a:p>
            <a:r>
              <a:rPr lang="en-US" dirty="0"/>
              <a:t>A review is a very powerful kind of test. The reviewers can think of </a:t>
            </a:r>
            <a:r>
              <a:rPr lang="en-US" i="1" dirty="0"/>
              <a:t>any</a:t>
            </a:r>
            <a:r>
              <a:rPr lang="en-US" dirty="0"/>
              <a:t> scenario and how the software would behave.</a:t>
            </a:r>
            <a:br>
              <a:rPr lang="en-US" dirty="0"/>
            </a:br>
            <a:r>
              <a:rPr lang="en-US" dirty="0"/>
              <a:t>Reviews can cover </a:t>
            </a:r>
            <a:r>
              <a:rPr lang="en-US" i="1" dirty="0"/>
              <a:t>all</a:t>
            </a:r>
            <a:r>
              <a:rPr lang="en-US" dirty="0"/>
              <a:t> relevant quality characteristics. If passed, the code is thought to adhere to its design and requirements.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BA0E-23BC-DA2E-1E93-A096B5C792A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E3209-B14C-E7FA-4FF6-A6943EEEE3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9E548-A5FD-A0C8-3E3F-F39423EAAC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25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2B32D-189A-9A01-3BDF-20AD7CD4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2" y="2139241"/>
            <a:ext cx="8143397" cy="267132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39168364-A8C5-4D39-778D-563AC2E6853B}"/>
              </a:ext>
            </a:extLst>
          </p:cNvPr>
          <p:cNvSpPr/>
          <p:nvPr/>
        </p:nvSpPr>
        <p:spPr>
          <a:xfrm rot="16200000">
            <a:off x="4161994" y="-2209912"/>
            <a:ext cx="407447" cy="8134568"/>
          </a:xfrm>
          <a:prstGeom prst="rightBrace">
            <a:avLst>
              <a:gd name="adj1" fmla="val 23553"/>
              <a:gd name="adj2" fmla="val 17141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80800">
              <a:spcAft>
                <a:spcPts val="450"/>
              </a:spcAft>
              <a:buClrTx/>
            </a:pPr>
            <a:endParaRPr lang="en-US" sz="1200" kern="1200">
              <a:solidFill>
                <a:srgbClr val="000000"/>
              </a:solidFill>
              <a:latin typeface="Arial"/>
              <a:ea typeface="Microsoft Jheng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5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8117-D389-E424-4EAE-3725C24C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Product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25B79-E58B-3C85-59CF-B0B2D67D9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test it? 3. Run module and system tests.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6EA7C-5A81-5E32-71F3-17DEEF6E381C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Module and system-level tests may cover most quality aspects </a:t>
            </a:r>
            <a:r>
              <a:rPr lang="en-US" i="1" dirty="0"/>
              <a:t>except</a:t>
            </a:r>
            <a:r>
              <a:rPr lang="en-US" dirty="0"/>
              <a:t> maintainability and flexibility – as </a:t>
            </a:r>
            <a:br>
              <a:rPr lang="en-US" dirty="0"/>
            </a:br>
            <a:r>
              <a:rPr lang="en-US" dirty="0"/>
              <a:t>these are not observable by using the product. Try to check/review those earlier.</a:t>
            </a:r>
          </a:p>
          <a:p>
            <a:r>
              <a:rPr lang="en-US" dirty="0"/>
              <a:t>While module and system-level are performed when the implementation is done,</a:t>
            </a:r>
            <a:br>
              <a:rPr lang="en-US" dirty="0"/>
            </a:br>
            <a:r>
              <a:rPr lang="en-US" dirty="0"/>
              <a:t>any issues found may be relatively expensive to fix.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BA0E-23BC-DA2E-1E93-A096B5C792A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E3209-B14C-E7FA-4FF6-A6943EEEE32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9E548-A5FD-A0C8-3E3F-F39423EAACA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26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2B32D-189A-9A01-3BDF-20AD7CD4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2" y="2139241"/>
            <a:ext cx="8143397" cy="267132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CDE80269-DC26-4CA7-DFD3-F16B1385050F}"/>
              </a:ext>
            </a:extLst>
          </p:cNvPr>
          <p:cNvSpPr/>
          <p:nvPr/>
        </p:nvSpPr>
        <p:spPr>
          <a:xfrm rot="16200000">
            <a:off x="6204485" y="777252"/>
            <a:ext cx="839496" cy="1728191"/>
          </a:xfrm>
          <a:prstGeom prst="rightBrace">
            <a:avLst>
              <a:gd name="adj1" fmla="val 23553"/>
              <a:gd name="adj2" fmla="val 250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80800">
              <a:spcAft>
                <a:spcPts val="450"/>
              </a:spcAft>
              <a:buClrTx/>
            </a:pPr>
            <a:endParaRPr lang="en-US" sz="1200" kern="1200">
              <a:solidFill>
                <a:srgbClr val="000000"/>
              </a:solidFill>
              <a:latin typeface="Arial"/>
              <a:ea typeface="Microsoft Jheng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043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466D-B0CC-78D4-C7BD-28A9388B6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coding standard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80520-70E0-E309-25DE-BDCFE3799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does it (not)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4E06A-B3BC-DF3E-9279-FE704A66F585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143397" cy="3791110"/>
          </a:xfrm>
        </p:spPr>
        <p:txBody>
          <a:bodyPr/>
          <a:lstStyle/>
          <a:p>
            <a:r>
              <a:rPr lang="en-US" dirty="0"/>
              <a:t>Coding standard aims are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to prevent coding errors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to prevent coding using obsolete or deprecated language features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to prevent coding using undefined or implementation defined language features</a:t>
            </a: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to achieve a certain consistency in style</a:t>
            </a:r>
          </a:p>
          <a:p>
            <a:endParaRPr lang="en-US" dirty="0"/>
          </a:p>
          <a:p>
            <a:r>
              <a:rPr lang="en-US" dirty="0"/>
              <a:t>However, as we have seen: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even full compliance to a coding standard does </a:t>
            </a:r>
            <a:r>
              <a:rPr lang="en-US" i="1" dirty="0"/>
              <a:t>not</a:t>
            </a:r>
            <a:r>
              <a:rPr lang="en-US" dirty="0"/>
              <a:t> ensure software product quality!</a:t>
            </a:r>
          </a:p>
          <a:p>
            <a:pPr marL="469106" lvl="1" indent="-214313"/>
            <a:r>
              <a:rPr lang="en-US" dirty="0"/>
              <a:t>not any product quality characteristic can be fully addressed by a coding standard</a:t>
            </a:r>
          </a:p>
          <a:p>
            <a:pPr marL="214313" indent="-214313"/>
            <a:r>
              <a:rPr lang="en-US" dirty="0"/>
              <a:t>So, don’t overestimate the importance of a coding standard.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It is very useful to allow focusing attention on the hard parts of developing a high quality software product.</a:t>
            </a:r>
          </a:p>
          <a:p>
            <a:pPr marL="214313" indent="-214313"/>
            <a:endParaRPr lang="en-US" dirty="0"/>
          </a:p>
          <a:p>
            <a:pPr marL="214313" indent="-214313"/>
            <a:r>
              <a:rPr lang="en-US" dirty="0"/>
              <a:t>Be aware that a coding standard should not be overly restrictive.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Do not easily forbid common C++ programming idioms, hampering programmers.</a:t>
            </a:r>
          </a:p>
          <a:p>
            <a:pPr marL="214313" indent="-214313"/>
            <a:r>
              <a:rPr lang="en-US" dirty="0"/>
              <a:t>Don’t make a new guideline for each problem that ever occurred: this will never finish and result in too many guidelines.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Better invest in learning and training to improve C++ programming craftsmanship.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38E53-AB6C-368E-2321-44D1A975FA4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10353-B3D4-A00F-155E-2931C1E2CBA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D72CF-08DD-4748-F687-2E5B12DA958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27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51964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B6EB-4121-5820-903A-3EE743BD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coding standard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9F609-4504-D0A3-08A3-85434AB12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Which one?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AA0DF-4F89-A222-B78B-D0AD509D2F2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As we discussed before, C++ is a large and complex language.</a:t>
            </a:r>
          </a:p>
          <a:p>
            <a:r>
              <a:rPr lang="en-US" dirty="0"/>
              <a:t>It is offering new and improved core language and library features in each standard revision.</a:t>
            </a:r>
          </a:p>
          <a:p>
            <a:r>
              <a:rPr lang="en-US" dirty="0"/>
              <a:t>For proper use of this evolving language, make use of authoritative sources of know-how.</a:t>
            </a:r>
          </a:p>
          <a:p>
            <a:endParaRPr lang="en-US" dirty="0"/>
          </a:p>
          <a:p>
            <a:r>
              <a:rPr lang="en-US" dirty="0"/>
              <a:t>At ASML, our C++ coding standard is based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Philips C++ coding standard now published by </a:t>
            </a:r>
            <a:r>
              <a:rPr lang="en-US" dirty="0">
                <a:hlinkClick r:id="rId2"/>
              </a:rPr>
              <a:t>TIOBE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originating from Philips Healthcare (Tongeren, </a:t>
            </a:r>
            <a:r>
              <a:rPr lang="en-US" dirty="0" err="1"/>
              <a:t>Schaick</a:t>
            </a:r>
            <a:r>
              <a:rPr lang="en-US" dirty="0"/>
              <a:t>), which was based on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book “</a:t>
            </a:r>
            <a:r>
              <a:rPr lang="en-US" dirty="0">
                <a:hlinkClick r:id="rId3"/>
              </a:rPr>
              <a:t>Industrial Strength C++</a:t>
            </a:r>
            <a:r>
              <a:rPr lang="en-US" dirty="0"/>
              <a:t>” (</a:t>
            </a:r>
            <a:r>
              <a:rPr lang="en-US" dirty="0" err="1"/>
              <a:t>Henricson</a:t>
            </a:r>
            <a:r>
              <a:rPr lang="en-US" dirty="0"/>
              <a:t>, Nyquist; 1997), which was a successor of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public domain </a:t>
            </a:r>
            <a:r>
              <a:rPr lang="en-US" dirty="0" err="1">
                <a:hlinkClick r:id="rId4"/>
              </a:rPr>
              <a:t>Ellemtel</a:t>
            </a:r>
            <a:r>
              <a:rPr lang="en-US" dirty="0"/>
              <a:t> C++ coding standard (</a:t>
            </a:r>
            <a:r>
              <a:rPr lang="en-US" dirty="0" err="1"/>
              <a:t>Henricson</a:t>
            </a:r>
            <a:r>
              <a:rPr lang="en-US" dirty="0"/>
              <a:t>, Nyquist; 1992).</a:t>
            </a:r>
          </a:p>
          <a:p>
            <a:endParaRPr lang="en-US" dirty="0"/>
          </a:p>
          <a:p>
            <a:r>
              <a:rPr lang="en-US" dirty="0"/>
              <a:t>Currently, we are in the process of gradually adopting the </a:t>
            </a:r>
            <a:r>
              <a:rPr lang="en-US" dirty="0">
                <a:hlinkClick r:id="rId5"/>
              </a:rPr>
              <a:t>C++ Core Guidelines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coding standard under an MIT-style license published by the ISO C++ foundation.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C++ Core Guidelines were introduced at the </a:t>
            </a:r>
            <a:r>
              <a:rPr lang="en-US" dirty="0" err="1"/>
              <a:t>CppCon</a:t>
            </a:r>
            <a:r>
              <a:rPr lang="en-US" dirty="0"/>
              <a:t> 2015: see </a:t>
            </a:r>
            <a:r>
              <a:rPr lang="en-US" dirty="0">
                <a:hlinkClick r:id="rId6"/>
              </a:rPr>
              <a:t>slides</a:t>
            </a:r>
            <a:r>
              <a:rPr lang="en-US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Editors are Stroustrup and Sutter. There are now over 300 contributors.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D6956-4B00-35F2-44DF-7AE621903B0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88F21-496D-780F-4FF3-855B75C97A1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 dirty="0">
                <a:ea typeface="Microsoft JhengHei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13A46-E2F0-0FEA-C7BA-DB7DED7987D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28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0FBCE-CCF0-D8C6-E189-886168B0C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837" y="1815666"/>
            <a:ext cx="1233054" cy="1706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B89E9-6226-511C-3DC9-96F77D404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150" y="3362485"/>
            <a:ext cx="1357313" cy="15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5BCB-0418-1DD2-3B68-56B11754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Core Guidelines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30432-46D0-3621-B834-E863310CA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E4FAC-082A-A951-290C-EF804D88D8A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8143397" cy="3579106"/>
          </a:xfrm>
        </p:spPr>
        <p:txBody>
          <a:bodyPr/>
          <a:lstStyle/>
          <a:p>
            <a:r>
              <a:rPr lang="en-US" dirty="0"/>
              <a:t>The modest aim is to “help C++ programmers to write simpler, more efficient, more maintainable code”.</a:t>
            </a:r>
          </a:p>
          <a:p>
            <a:r>
              <a:rPr lang="en-US" dirty="0"/>
              <a:t>The focus is on ‘modern C++’, currently mentioning C++17/20.</a:t>
            </a:r>
          </a:p>
          <a:p>
            <a:endParaRPr lang="en-US" dirty="0"/>
          </a:p>
          <a:p>
            <a:r>
              <a:rPr lang="en-US" dirty="0"/>
              <a:t>Although named “core guidelines”, it is a sizeable set of guidelines – hundreds of pages if in print format.</a:t>
            </a:r>
          </a:p>
          <a:p>
            <a:endParaRPr lang="en-US" dirty="0"/>
          </a:p>
          <a:p>
            <a:r>
              <a:rPr lang="en-US" dirty="0"/>
              <a:t>The guidelines do refer to sources like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several “Effective C++” books by Scott Meyers,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“101 C++ Coding Standards” by Sutter and </a:t>
            </a:r>
            <a:r>
              <a:rPr lang="en-US" dirty="0" err="1"/>
              <a:t>Alexandrescu</a:t>
            </a:r>
            <a:r>
              <a:rPr lang="en-US" dirty="0"/>
              <a:t>, and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 err="1"/>
              <a:t>Stroustrup’s</a:t>
            </a:r>
            <a:r>
              <a:rPr lang="en-US" dirty="0"/>
              <a:t> “A Tour of C++”, and others.</a:t>
            </a:r>
          </a:p>
          <a:p>
            <a:r>
              <a:rPr lang="en-US" dirty="0"/>
              <a:t>The advices summarized at the end of each chapter of </a:t>
            </a:r>
            <a:r>
              <a:rPr lang="en-US" dirty="0" err="1"/>
              <a:t>Stroustrup’s</a:t>
            </a:r>
            <a:r>
              <a:rPr lang="en-US" dirty="0"/>
              <a:t> books started the C++ Core Guidelines.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4087-3795-1A7F-BACE-5A1BA86E5BE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808BA-E8FA-0BAD-3148-F87752B74E0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AD6B-A089-607A-14E1-BD4F6D16EBC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29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9708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65BE-4A71-E2A8-70BF-1EDC02B46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Agenda 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2F52E-5700-B4E5-C634-195832E3DB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72" y="1734671"/>
            <a:ext cx="8228700" cy="2796988"/>
          </a:xfrm>
        </p:spPr>
        <p:txBody>
          <a:bodyPr/>
          <a:lstStyle/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Work Sans"/>
              </a:rPr>
              <a:t>Talk 1 – Jan Wilmans: C++ Default Guidelines</a:t>
            </a:r>
            <a:endParaRPr lang="en-US" dirty="0"/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Talk 2 – Bart van Tongeren: On the use of the C++ Core Guidelines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Short break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Talk 3 – Paul Jansen: Implementing C++ Coding Standards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Panel discussion and questions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Drinks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2FC3E-C43D-B185-B46A-16486F5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History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5364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D9E0-BC40-F80B-430B-02723E30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Core Guidelines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A9BF7-920F-9B11-B102-D811AA6AE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/>
              <a:t>example of </a:t>
            </a:r>
            <a:r>
              <a:rPr lang="en-US" dirty="0"/>
              <a:t>a simple guideline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2DA62-7D47-552E-9BC1-EFB4E0FD39B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484-6FAC-259A-B7A2-C0C6F300C80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112B4-494F-08DB-95E2-2ADA4252B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30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CC239-2D69-01F4-4DCB-BAB120268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13" y="898254"/>
            <a:ext cx="5215175" cy="40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5BCB-0418-1DD2-3B68-56B11754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Core Guidelines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30432-46D0-3621-B834-E863310CA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structure and alignment with standard C++ revisions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E4FAC-082A-A951-290C-EF804D88D8A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800" y="1027350"/>
            <a:ext cx="5200303" cy="3704641"/>
          </a:xfrm>
        </p:spPr>
        <p:txBody>
          <a:bodyPr/>
          <a:lstStyle/>
          <a:p>
            <a:r>
              <a:rPr lang="en-US" dirty="0"/>
              <a:t>The guidelines are organized in sections. The sections are not orthogonal.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E.g. the Functions section is not the only section with guidelines on functions. The interface section has something to say on the number of function arguments, and the Classes section has a guideline on lambda functions vs function objects.</a:t>
            </a:r>
          </a:p>
          <a:p>
            <a:r>
              <a:rPr lang="en-US" dirty="0"/>
              <a:t>The enforcement of a guideline may just be a hint to the reviewer rather than a precise specification for an automatic check by a tool.</a:t>
            </a:r>
          </a:p>
          <a:p>
            <a:r>
              <a:rPr lang="en-US" dirty="0"/>
              <a:t>The guidelines do not attempt to subset the language. Instead, they are designed according to the so-called “subset of superset” principle.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Guideline Support Library (GSL) provides some extensions that can be used to avoid the use of error-prone C++ features.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Parts of the GSL already have been standardized.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4087-3795-1A7F-BACE-5A1BA86E5BE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808BA-E8FA-0BAD-3148-F87752B74E0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AD6B-A089-607A-14E1-BD4F6D16EBC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31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3A8AF5-045D-7F96-C296-6E2220824EA4}"/>
              </a:ext>
            </a:extLst>
          </p:cNvPr>
          <p:cNvSpPr txBox="1"/>
          <p:nvPr/>
        </p:nvSpPr>
        <p:spPr>
          <a:xfrm>
            <a:off x="5760132" y="1027350"/>
            <a:ext cx="2786981" cy="391645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2"/>
              </a:rPr>
              <a:t>In: Introduction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3"/>
              </a:rPr>
              <a:t>P: Philosophy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4"/>
              </a:rPr>
              <a:t>I: Interfaces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5"/>
              </a:rPr>
              <a:t>F: Functions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6"/>
              </a:rPr>
              <a:t>C: Classes and class hierarchies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7"/>
              </a:rPr>
              <a:t>Enum: Enumerations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8"/>
              </a:rPr>
              <a:t>R: Resource management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9"/>
              </a:rPr>
              <a:t>ES: Expressions and statements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0"/>
              </a:rPr>
              <a:t>Per: Performance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1"/>
              </a:rPr>
              <a:t>CP: Concurrency and parallelism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2"/>
              </a:rPr>
              <a:t>E: Error handling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3"/>
              </a:rPr>
              <a:t>Con: Constants and immutability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4"/>
              </a:rPr>
              <a:t>T: Templates and generic programming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5"/>
              </a:rPr>
              <a:t>CPL: C-style programming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6"/>
              </a:rPr>
              <a:t>SF: Source files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  <a:p>
            <a:pPr marL="214313" indent="-214313" defTabSz="280800">
              <a:spcAft>
                <a:spcPts val="450"/>
              </a:spcAft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68BD2"/>
                </a:solidFill>
                <a:latin typeface="PT Sans" panose="020B0503020203020204" pitchFamily="34" charset="0"/>
                <a:ea typeface="Microsoft JhengHei"/>
                <a:hlinkClick r:id="rId17"/>
              </a:rPr>
              <a:t>SL: The Standard Library</a:t>
            </a:r>
            <a:endParaRPr lang="en-US" sz="1200" kern="1200" dirty="0">
              <a:solidFill>
                <a:srgbClr val="515151"/>
              </a:solidFill>
              <a:latin typeface="PT Sans" panose="020B0503020203020204" pitchFamily="34" charset="0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308123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EBEA-2892-8675-FF22-7B7297AB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Core Guidelines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AB007-35C1-2EE2-9CB5-3ABCD3A6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profiles and company-specific extensions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81BB7-665D-E34E-24C1-DA4091F1232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89603" y="1027350"/>
            <a:ext cx="8143397" cy="351012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profile</a:t>
            </a:r>
            <a:r>
              <a:rPr lang="en-US" dirty="0"/>
              <a:t> names a group of related rules. A rule can be part of several profiles, or none.</a:t>
            </a:r>
          </a:p>
          <a:p>
            <a:r>
              <a:rPr lang="en-US" dirty="0"/>
              <a:t>Current profiles are: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type: No type violations (reinterpreting a T as a U through casts, unions, or </a:t>
            </a:r>
            <a:r>
              <a:rPr lang="en-US" dirty="0" err="1"/>
              <a:t>varargs</a:t>
            </a:r>
            <a:r>
              <a:rPr lang="en-US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bounds: No bounds violations (accessing beyond the range of an array)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lifetime: No leaks (failing to delete or multiple delete) and no access to invalid objects (dereferencing </a:t>
            </a:r>
            <a:r>
              <a:rPr lang="en-US" dirty="0" err="1"/>
              <a:t>nullptr</a:t>
            </a:r>
            <a:r>
              <a:rPr lang="en-US" dirty="0"/>
              <a:t>, using a dangling reference).</a:t>
            </a:r>
          </a:p>
          <a:p>
            <a:r>
              <a:rPr lang="en-US" dirty="0"/>
              <a:t>If a rule is labeled with a profile, that helps the reader to find related rules.</a:t>
            </a:r>
          </a:p>
          <a:p>
            <a:endParaRPr lang="en-US" dirty="0"/>
          </a:p>
          <a:p>
            <a:r>
              <a:rPr lang="en-US" dirty="0"/>
              <a:t>The C++ </a:t>
            </a:r>
            <a:r>
              <a:rPr lang="en-US" i="1" dirty="0"/>
              <a:t>Core</a:t>
            </a:r>
            <a:r>
              <a:rPr lang="en-US" dirty="0"/>
              <a:t> Guidelines can be </a:t>
            </a:r>
            <a:r>
              <a:rPr lang="en-US" i="1" dirty="0"/>
              <a:t>extended</a:t>
            </a:r>
            <a:r>
              <a:rPr lang="en-US" dirty="0"/>
              <a:t> by large organizations, large projects, or for specific application areas.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e.g. guidelines on the use of specific libraries for memory management or error handling.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try to avoid to (locally) redefine the </a:t>
            </a:r>
            <a:r>
              <a:rPr lang="en-US" i="1" dirty="0"/>
              <a:t>core</a:t>
            </a:r>
            <a:r>
              <a:rPr lang="en-US" dirty="0"/>
              <a:t> guidelines; only do that by submitting a defect report.</a:t>
            </a:r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B276B-36DF-A648-48E4-A31B7FF8FB0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AA0C0-7E8D-CD67-BC40-A4D14FB06EC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45D9E-E9CE-1B10-C64D-356DC00D213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32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70503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3685-F158-7836-74EB-AC4510E5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Core Guidelines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17E0B-F091-772A-D3DC-B0FC4EBA7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keeping 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B3BAB-6D68-E8A6-ABAC-48F99B462133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The C++ Core Guidelines are a continuous work in progress, keeping up with the C++ revisions and fixing issues.</a:t>
            </a:r>
          </a:p>
          <a:p>
            <a:r>
              <a:rPr lang="en-US" dirty="0"/>
              <a:t>You can subscribe to a mailing list to be notified on changes.</a:t>
            </a:r>
          </a:p>
          <a:p>
            <a:endParaRPr lang="en-US" dirty="0"/>
          </a:p>
          <a:p>
            <a:r>
              <a:rPr lang="en-US" dirty="0"/>
              <a:t>The guidelines are many, but also still incomplete - as if it is a version 0.8. Problems are acknowledged: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sets of rules have not been completely checked for completeness, consistency, or enforceability.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Triple question marks (???) mark known missing information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Update reference sections; many pre-C++11 sources are too old.</a:t>
            </a:r>
          </a:p>
          <a:p>
            <a:endParaRPr lang="en-US" dirty="0"/>
          </a:p>
          <a:p>
            <a:r>
              <a:rPr lang="en-US" dirty="0"/>
              <a:t>The guidelines do not yet cover C++20, while C++23 is already out.</a:t>
            </a:r>
            <a:br>
              <a:rPr lang="en-US" dirty="0"/>
            </a:br>
            <a:r>
              <a:rPr lang="en-US" dirty="0"/>
              <a:t>Not a huge problem, as most companies are not yet using C++20/23 anyways.</a:t>
            </a:r>
          </a:p>
          <a:p>
            <a:r>
              <a:rPr lang="en-US" dirty="0"/>
              <a:t>The guidelines hardly keep up with the standardization of new C++ revisions, which is fortunate and unfortunate …</a:t>
            </a:r>
          </a:p>
          <a:p>
            <a:endParaRPr lang="en-US" dirty="0"/>
          </a:p>
          <a:p>
            <a:r>
              <a:rPr lang="en-US" dirty="0"/>
              <a:t>The guidelines were initially created with contributions from experts at CERN, Microsoft, Morgan Stanley, and several other organizations. Contributions are welcome. As Stroustrup said in his announcement: “We need help!”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D83A6-65D4-C11D-E4E6-B19EA826BB1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C14CD3A7-9E40-46FB-A41D-9CC29415685D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F4A1E-BCE8-86F5-7E21-FA723E4EE5C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FB6D7-320D-1953-82D7-8E57AEA5BF4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r>
              <a:rPr lang="en-US" kern="1200">
                <a:solidFill>
                  <a:srgbClr val="000000"/>
                </a:solidFill>
                <a:ea typeface="Microsoft JhengHei"/>
              </a:rPr>
              <a:t>Page </a:t>
            </a:r>
            <a:fld id="{A2218858-49EA-4BF8-8EFE-B88A4580565A}" type="slidenum">
              <a:rPr kern="1200">
                <a:solidFill>
                  <a:srgbClr val="000000"/>
                </a:solidFill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33</a:t>
            </a:fld>
            <a:endParaRPr lang="en-US" kern="1200" dirty="0">
              <a:solidFill>
                <a:srgbClr val="000000"/>
              </a:solidFill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720063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C9ED04C4-E362-4F45-85DE-0248F62F67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42679498-4AE9-4C7D-97F2-11C5984C7D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Bart van Tongeren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61F027F-65B0-408F-A3E6-CC90A956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architect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C552F0E8-B9BC-42C1-8CF3-888EEA0423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1D5DC003-79B3-4FF5-93A8-66C079FF4D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bart.van.tongeren@asml.com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BA252A81-A52D-49DA-B600-03B854944D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HTC - Eindhoven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D8BC-CB65-49C2-B634-0E27180560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93800" y="4888708"/>
            <a:ext cx="6739200" cy="104943"/>
          </a:xfrm>
        </p:spPr>
        <p:txBody>
          <a:bodyPr/>
          <a:lstStyle/>
          <a:p>
            <a:pPr defTabSz="280800">
              <a:spcAft>
                <a:spcPts val="450"/>
              </a:spcAft>
              <a:buClrTx/>
            </a:pPr>
            <a:r>
              <a:rPr lang="en-US" kern="1200">
                <a:ea typeface="Microsoft JhengHei"/>
              </a:rPr>
              <a:t> </a:t>
            </a:r>
            <a:endParaRPr lang="en-US" kern="1200" dirty="0">
              <a:ea typeface="Microsoft JhengHe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6555A1-A0C8-4520-AAFB-57D038688AD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73401" y="4888705"/>
            <a:ext cx="491399" cy="104776"/>
          </a:xfrm>
        </p:spPr>
        <p:txBody>
          <a:bodyPr/>
          <a:lstStyle/>
          <a:p>
            <a:pPr defTabSz="280800">
              <a:spcAft>
                <a:spcPts val="450"/>
              </a:spcAft>
              <a:buClrTx/>
            </a:pPr>
            <a:fld id="{A2218858-49EA-4BF8-8EFE-B88A4580565A}" type="slidenum">
              <a:rPr lang="en-US" kern="1200">
                <a:ea typeface="Microsoft JhengHei"/>
              </a:rPr>
              <a:pPr defTabSz="280800">
                <a:spcAft>
                  <a:spcPts val="450"/>
                </a:spcAft>
                <a:buClrTx/>
              </a:pPr>
              <a:t>34</a:t>
            </a:fld>
            <a:endParaRPr lang="en-US" kern="1200" dirty="0">
              <a:ea typeface="Microsoft JhengHe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694D1-5B6E-43D5-B557-CD4050FA4D4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defTabSz="280800">
              <a:lnSpc>
                <a:spcPct val="110000"/>
              </a:lnSpc>
              <a:buClrTx/>
            </a:pPr>
            <a:fld id="{DB389492-908D-414E-9B10-5FBA9AAE3E0E}" type="datetime4">
              <a:rPr lang="en-US" kern="1200">
                <a:ea typeface="Microsoft JhengHei"/>
              </a:rPr>
              <a:pPr defTabSz="280800">
                <a:lnSpc>
                  <a:spcPct val="110000"/>
                </a:lnSpc>
                <a:buClrTx/>
              </a:pPr>
              <a:t>November 27, 2024</a:t>
            </a:fld>
            <a:endParaRPr lang="en-US" kern="1200" dirty="0"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3318057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65BE-4A71-E2A8-70BF-1EDC02B46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844" y="2571750"/>
            <a:ext cx="8228700" cy="531372"/>
          </a:xfrm>
        </p:spPr>
        <p:txBody>
          <a:bodyPr/>
          <a:lstStyle/>
          <a:p>
            <a:r>
              <a:rPr lang="en-GB" dirty="0"/>
              <a:t>Short break of 15 minutes!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2F52E-5700-B4E5-C634-195832E3DB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72" y="1734671"/>
            <a:ext cx="8228700" cy="2796988"/>
          </a:xfrm>
        </p:spPr>
        <p:txBody>
          <a:bodyPr/>
          <a:lstStyle/>
          <a:p>
            <a:pPr marL="228600" indent="0">
              <a:lnSpc>
                <a:spcPct val="200000"/>
              </a:lnSpc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2FC3E-C43D-B185-B46A-16486F5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530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C59639-AE18-4C60-AAF0-049D1EBB9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81" y="1965160"/>
            <a:ext cx="6681065" cy="1651747"/>
          </a:xfrm>
        </p:spPr>
        <p:txBody>
          <a:bodyPr>
            <a:normAutofit/>
          </a:bodyPr>
          <a:lstStyle/>
          <a:p>
            <a:r>
              <a:rPr lang="en-GB" dirty="0"/>
              <a:t>C++ Meetup</a:t>
            </a:r>
            <a:br>
              <a:rPr lang="en-GB" dirty="0"/>
            </a:br>
            <a:r>
              <a:rPr lang="en-GB" sz="3200" dirty="0"/>
              <a:t>Implementing Coding Standards</a:t>
            </a:r>
            <a:endParaRPr lang="en-NL" sz="3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3F2B5D-D38C-473A-BB50-D5FC980E6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Work Sans"/>
              </a:rPr>
              <a:t>Paul Jansen</a:t>
            </a:r>
          </a:p>
          <a:p>
            <a:r>
              <a:rPr lang="en-GB" dirty="0">
                <a:latin typeface="Work Sans"/>
              </a:rPr>
              <a:t>27-Nov-2024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2857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65BE-4A71-E2A8-70BF-1EDC02B46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1"/>
                </a:solidFill>
                <a:latin typeface="Titillium Web SemiBold" panose="00000700000000000000" pitchFamily="2" charset="0"/>
              </a:rPr>
              <a:t>Introduction of myself</a:t>
            </a:r>
            <a:endParaRPr lang="en-NL" sz="2400" dirty="0">
              <a:solidFill>
                <a:schemeClr val="accent1"/>
              </a:solidFill>
              <a:latin typeface="Titillium Web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2F52E-5700-B4E5-C634-195832E3DB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72" y="1734671"/>
            <a:ext cx="8228700" cy="2796988"/>
          </a:xfrm>
        </p:spPr>
        <p:txBody>
          <a:bodyPr/>
          <a:lstStyle/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Graduated in philosophy and computer science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Founder and CEO of TIOBE Software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Researching programming languages: TIOBE Index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Researching software quality: TIOBE Quality Indicator</a:t>
            </a:r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Hobbies: geocaching, tennis, </a:t>
            </a:r>
            <a:r>
              <a:rPr lang="en-GB" dirty="0" err="1"/>
              <a:t>Runescape</a:t>
            </a:r>
            <a:endParaRPr lang="en-GB" dirty="0"/>
          </a:p>
          <a:p>
            <a:pPr marL="5143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Married: 2 children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2FC3E-C43D-B185-B46A-16486F5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Jansen</a:t>
            </a:r>
            <a:endParaRPr lang="en-N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AD8BFD-0805-37CB-28B2-67F71260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313" y="1121840"/>
            <a:ext cx="3029439" cy="349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FC3E-C43D-B185-B46A-16486F5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TIOBE Index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DA0457-7A86-D8D6-05A5-96D6A3B595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679392" y="3945980"/>
            <a:ext cx="7386939" cy="1422600"/>
          </a:xfrm>
        </p:spPr>
        <p:txBody>
          <a:bodyPr/>
          <a:lstStyle/>
          <a:p>
            <a:r>
              <a:rPr lang="en-GB" dirty="0"/>
              <a:t>Bjarne </a:t>
            </a:r>
            <a:r>
              <a:rPr lang="en-GB" dirty="0" err="1"/>
              <a:t>Stroustrup</a:t>
            </a:r>
            <a:r>
              <a:rPr lang="en-GB" dirty="0"/>
              <a:t>: "The TIOBE index basically measures noise and ought to report their findings in decibel rather than popularity."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8CED25-FFC2-96AD-B787-9558977E8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6" y="845648"/>
            <a:ext cx="8894475" cy="29494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6C45A3-1983-9392-E692-9FAE858ED27F}"/>
              </a:ext>
            </a:extLst>
          </p:cNvPr>
          <p:cNvSpPr/>
          <p:nvPr/>
        </p:nvSpPr>
        <p:spPr>
          <a:xfrm>
            <a:off x="3932608" y="3595723"/>
            <a:ext cx="3162586" cy="302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pic>
        <p:nvPicPr>
          <p:cNvPr id="1030" name="Picture 6" descr="Meet Bjarne Stroustrup, Morgan Stanley’s Managing Director of Technology…">
            <a:extLst>
              <a:ext uri="{FF2B5EF4-FFF2-40B4-BE49-F238E27FC236}">
                <a16:creationId xmlns:a16="http://schemas.microsoft.com/office/drawing/2014/main" id="{D5B4CC8D-A703-124E-37E7-BA94D087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59" y="3945980"/>
            <a:ext cx="1022432" cy="5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D4D685-7319-DC59-5C07-AE9C0402DB13}"/>
              </a:ext>
            </a:extLst>
          </p:cNvPr>
          <p:cNvSpPr/>
          <p:nvPr/>
        </p:nvSpPr>
        <p:spPr>
          <a:xfrm rot="16200000">
            <a:off x="-94499" y="2316494"/>
            <a:ext cx="687089" cy="90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Decibel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115AE1-43F9-B1A1-7E60-ECE4A5E5A8F1}"/>
              </a:ext>
            </a:extLst>
          </p:cNvPr>
          <p:cNvCxnSpPr/>
          <p:nvPr/>
        </p:nvCxnSpPr>
        <p:spPr>
          <a:xfrm>
            <a:off x="371260" y="2103595"/>
            <a:ext cx="0" cy="51610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60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90FC9-FFF9-4A4D-BB77-D00E0871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base</a:t>
            </a:r>
            <a:endParaRPr lang="en-NL" dirty="0"/>
          </a:p>
        </p:txBody>
      </p:sp>
      <p:pic>
        <p:nvPicPr>
          <p:cNvPr id="48" name="Google Shape;117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708D82-B621-44A1-8F77-330E3ADB9C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146" y="375446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18;p3" descr="Logo, company name&#10;&#10;Description automatically generated">
            <a:extLst>
              <a:ext uri="{FF2B5EF4-FFF2-40B4-BE49-F238E27FC236}">
                <a16:creationId xmlns:a16="http://schemas.microsoft.com/office/drawing/2014/main" id="{5152AD8A-78C1-43AA-AB2F-7B0FC404F3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7747" y="317602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19;p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BB6A81-8307-4B7B-8302-549355B591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136" y="259693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20;p3" descr="Logo&#10;&#10;Description automatically generated">
            <a:extLst>
              <a:ext uri="{FF2B5EF4-FFF2-40B4-BE49-F238E27FC236}">
                <a16:creationId xmlns:a16="http://schemas.microsoft.com/office/drawing/2014/main" id="{6F6EA47E-7398-49CC-8376-72F9C0BFA40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3469" y="804600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121;p3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D17ED24B-5435-4E36-B150-19D710B104E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6434" y="4678371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22;p3" descr="Logo, company name&#10;&#10;Description automatically generated">
            <a:extLst>
              <a:ext uri="{FF2B5EF4-FFF2-40B4-BE49-F238E27FC236}">
                <a16:creationId xmlns:a16="http://schemas.microsoft.com/office/drawing/2014/main" id="{12CDDC9E-2BF1-48D7-84C7-3CBD406A53C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1825" y="135967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23;p3" descr="Logo, company name&#10;&#10;Description automatically generated">
            <a:extLst>
              <a:ext uri="{FF2B5EF4-FFF2-40B4-BE49-F238E27FC236}">
                <a16:creationId xmlns:a16="http://schemas.microsoft.com/office/drawing/2014/main" id="{ED74F158-AE01-4D37-A5FF-A5441D96E30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3002" y="4662985"/>
            <a:ext cx="1040250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25;p3" descr="Logo, company name&#10;&#10;Description automatically generated">
            <a:extLst>
              <a:ext uri="{FF2B5EF4-FFF2-40B4-BE49-F238E27FC236}">
                <a16:creationId xmlns:a16="http://schemas.microsoft.com/office/drawing/2014/main" id="{15251F50-EF82-4D52-85E9-1C492B04C54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223" y="1778425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26;p3" descr="Logo&#10;&#10;Description automatically generated">
            <a:extLst>
              <a:ext uri="{FF2B5EF4-FFF2-40B4-BE49-F238E27FC236}">
                <a16:creationId xmlns:a16="http://schemas.microsoft.com/office/drawing/2014/main" id="{C42C518D-A92A-4C3B-B70E-39F93524F75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30620" y="373642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27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9A4074B-52E7-43B5-AD6B-7C73DA749DA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8851" y="92180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130;p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D2EA855E-89C8-4FC8-B76F-CD5AF11BB04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43159" y="1514318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131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C27C038-AB1D-4CB4-A32B-F0717058535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51757" y="320665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32;p3" descr="Logo, company name&#10;&#10;Description automatically generated">
            <a:extLst>
              <a:ext uri="{FF2B5EF4-FFF2-40B4-BE49-F238E27FC236}">
                <a16:creationId xmlns:a16="http://schemas.microsoft.com/office/drawing/2014/main" id="{1CCF3739-1123-49CD-878A-3106D56DBDE7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35692" y="2237971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35;p3" descr="Icon&#10;&#10;Description automatically generated">
            <a:extLst>
              <a:ext uri="{FF2B5EF4-FFF2-40B4-BE49-F238E27FC236}">
                <a16:creationId xmlns:a16="http://schemas.microsoft.com/office/drawing/2014/main" id="{FAFE1A20-50C4-40C2-B98C-86B320D6818F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100999" y="4167588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136;p3" descr="Icon&#10;&#10;Description automatically generated">
            <a:extLst>
              <a:ext uri="{FF2B5EF4-FFF2-40B4-BE49-F238E27FC236}">
                <a16:creationId xmlns:a16="http://schemas.microsoft.com/office/drawing/2014/main" id="{9DEF1E9A-59C3-49FC-BBF4-9B5C5BE2666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760795" y="186199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137;p3" descr="Logo&#10;&#10;Description automatically generated">
            <a:extLst>
              <a:ext uri="{FF2B5EF4-FFF2-40B4-BE49-F238E27FC236}">
                <a16:creationId xmlns:a16="http://schemas.microsoft.com/office/drawing/2014/main" id="{8D83DA7A-9743-4009-96B7-47E2A2369F2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570936" y="268122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38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18F1CC-BED2-422C-8106-086C286E722F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11201" y="417258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40;p3" descr="A picture containing text&#10;&#10;Description automatically generated">
            <a:extLst>
              <a:ext uri="{FF2B5EF4-FFF2-40B4-BE49-F238E27FC236}">
                <a16:creationId xmlns:a16="http://schemas.microsoft.com/office/drawing/2014/main" id="{69837B65-03CE-40A5-84B1-1EFD47490846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845925" y="326652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41;p3" descr="Logo, company name&#10;&#10;Description automatically generated">
            <a:extLst>
              <a:ext uri="{FF2B5EF4-FFF2-40B4-BE49-F238E27FC236}">
                <a16:creationId xmlns:a16="http://schemas.microsoft.com/office/drawing/2014/main" id="{95647916-0693-4EBC-8F57-5372870906E0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793373" y="4648486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142;p3" descr="Logo&#10;&#10;Description automatically generated with medium confidence">
            <a:extLst>
              <a:ext uri="{FF2B5EF4-FFF2-40B4-BE49-F238E27FC236}">
                <a16:creationId xmlns:a16="http://schemas.microsoft.com/office/drawing/2014/main" id="{C04DFB6A-52EA-4F85-B067-08CC93969EB0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762209" y="273366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43;p3" descr="Logo, company name&#10;&#10;Description automatically generated">
            <a:extLst>
              <a:ext uri="{FF2B5EF4-FFF2-40B4-BE49-F238E27FC236}">
                <a16:creationId xmlns:a16="http://schemas.microsoft.com/office/drawing/2014/main" id="{A02D31E0-63E3-45F6-AA81-ED99D762E011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162722" y="4655182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46;p3" descr="Logo&#10;&#10;Description automatically generated">
            <a:extLst>
              <a:ext uri="{FF2B5EF4-FFF2-40B4-BE49-F238E27FC236}">
                <a16:creationId xmlns:a16="http://schemas.microsoft.com/office/drawing/2014/main" id="{6F42CA14-2EC5-425A-B26C-FD548F6DD602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15001" y="4197263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47;p3" descr="A picture containing icon&#10;&#10;Description automatically generated">
            <a:extLst>
              <a:ext uri="{FF2B5EF4-FFF2-40B4-BE49-F238E27FC236}">
                <a16:creationId xmlns:a16="http://schemas.microsoft.com/office/drawing/2014/main" id="{F9064B3A-B251-4A78-A98A-D84787128CAC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987984" y="171977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149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1BBEDB0-3241-44FB-A7BF-79E387D2F562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97680" y="2202289"/>
            <a:ext cx="872252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150;p3" descr="Logo&#10;&#10;Description automatically generated with medium confidence">
            <a:extLst>
              <a:ext uri="{FF2B5EF4-FFF2-40B4-BE49-F238E27FC236}">
                <a16:creationId xmlns:a16="http://schemas.microsoft.com/office/drawing/2014/main" id="{3212A11A-A6FE-47B2-8BDA-500D3E2E8C18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356630" y="912814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151;p3">
            <a:extLst>
              <a:ext uri="{FF2B5EF4-FFF2-40B4-BE49-F238E27FC236}">
                <a16:creationId xmlns:a16="http://schemas.microsoft.com/office/drawing/2014/main" id="{6DCA5098-983B-4A84-8BDE-CFF7357910A4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393754" y="3738164"/>
            <a:ext cx="648742" cy="52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152;p3">
            <a:extLst>
              <a:ext uri="{FF2B5EF4-FFF2-40B4-BE49-F238E27FC236}">
                <a16:creationId xmlns:a16="http://schemas.microsoft.com/office/drawing/2014/main" id="{8431921D-CCC0-4414-8760-6148446A4779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41568" y="4335627"/>
            <a:ext cx="1150454" cy="2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153;p3">
            <a:extLst>
              <a:ext uri="{FF2B5EF4-FFF2-40B4-BE49-F238E27FC236}">
                <a16:creationId xmlns:a16="http://schemas.microsoft.com/office/drawing/2014/main" id="{D79F6825-9400-459D-8C51-A07721C00884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726568" y="1388053"/>
            <a:ext cx="1194356" cy="32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154;p3">
            <a:extLst>
              <a:ext uri="{FF2B5EF4-FFF2-40B4-BE49-F238E27FC236}">
                <a16:creationId xmlns:a16="http://schemas.microsoft.com/office/drawing/2014/main" id="{6C0084BF-8097-4C7D-92F1-6C8EF139FF9C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5250487" y="3698058"/>
            <a:ext cx="662976" cy="55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849EBFAE-F93F-4CF9-8A08-C8DAE318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27" y="2704869"/>
            <a:ext cx="673770" cy="4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Google Shape;111;p3">
            <a:extLst>
              <a:ext uri="{FF2B5EF4-FFF2-40B4-BE49-F238E27FC236}">
                <a16:creationId xmlns:a16="http://schemas.microsoft.com/office/drawing/2014/main" id="{A085CB2E-19A2-40B0-8BEA-B9BA89E1FC28}"/>
              </a:ext>
            </a:extLst>
          </p:cNvPr>
          <p:cNvSpPr/>
          <p:nvPr/>
        </p:nvSpPr>
        <p:spPr>
          <a:xfrm>
            <a:off x="5409988" y="939991"/>
            <a:ext cx="3502187" cy="2114802"/>
          </a:xfrm>
          <a:prstGeom prst="roundRect">
            <a:avLst>
              <a:gd name="adj" fmla="val 6200"/>
            </a:avLst>
          </a:prstGeom>
          <a:solidFill>
            <a:srgbClr val="2429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Web SemiBold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0A616C-06F2-4506-B980-EA2ADA296F68}"/>
              </a:ext>
            </a:extLst>
          </p:cNvPr>
          <p:cNvSpPr txBox="1"/>
          <p:nvPr/>
        </p:nvSpPr>
        <p:spPr>
          <a:xfrm>
            <a:off x="5659739" y="1491864"/>
            <a:ext cx="3154680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3"/>
              </a:buBlip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Roboto Light"/>
                <a:cs typeface="Roboto Light"/>
                <a:sym typeface="Roboto Light"/>
              </a:rPr>
              <a:t>Over 8,300 industrial projects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3"/>
              </a:buBlip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Roboto Light"/>
                <a:cs typeface="Roboto Light"/>
                <a:sym typeface="Roboto Light"/>
              </a:rPr>
              <a:t>1.5 billion LOCs each day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Roboto Light"/>
              <a:cs typeface="Roboto Light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3"/>
              </a:buBlip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Roboto Light"/>
                <a:cs typeface="Roboto Light"/>
                <a:sym typeface="Roboto Light"/>
              </a:rPr>
              <a:t>World-wide customers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Roboto Light"/>
              <a:cs typeface="Roboto Light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3"/>
              </a:buBlip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Roboto Light"/>
                <a:cs typeface="Roboto Light"/>
                <a:sym typeface="Roboto Light"/>
              </a:rPr>
              <a:t>Across all domains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Roboto Light"/>
              <a:cs typeface="Roboto Light"/>
              <a:sym typeface="Arial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A066AF-0A24-480D-BAF3-00DBB9F742F7}"/>
              </a:ext>
            </a:extLst>
          </p:cNvPr>
          <p:cNvSpPr txBox="1"/>
          <p:nvPr/>
        </p:nvSpPr>
        <p:spPr>
          <a:xfrm>
            <a:off x="5471094" y="1067224"/>
            <a:ext cx="334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Web SemiBold"/>
                <a:ea typeface="Roboto Light"/>
                <a:cs typeface="Roboto Light"/>
                <a:sym typeface="Roboto Light"/>
              </a:rPr>
              <a:t>Checking ISO25010 code quality</a:t>
            </a:r>
            <a:endParaRPr kumimoji="0" lang="en-N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 descr="Desk Phones, VoIP Office Phones, and Headsets | Voxtell">
            <a:extLst>
              <a:ext uri="{FF2B5EF4-FFF2-40B4-BE49-F238E27FC236}">
                <a16:creationId xmlns:a16="http://schemas.microsoft.com/office/drawing/2014/main" id="{B5D9B8A9-95DE-E30E-2B99-5AAB658F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6622" y="2084744"/>
            <a:ext cx="178321" cy="1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utsche Bundesbank - Wikipedia">
            <a:extLst>
              <a:ext uri="{FF2B5EF4-FFF2-40B4-BE49-F238E27FC236}">
                <a16:creationId xmlns:a16="http://schemas.microsoft.com/office/drawing/2014/main" id="{BD066710-78BC-3A6D-45ED-DD586C58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52" y="2017906"/>
            <a:ext cx="1206201" cy="4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tiv | Home - Global Technology Company">
            <a:extLst>
              <a:ext uri="{FF2B5EF4-FFF2-40B4-BE49-F238E27FC236}">
                <a16:creationId xmlns:a16="http://schemas.microsoft.com/office/drawing/2014/main" id="{91D919DF-34A4-71B6-788A-59400DD3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890" y="3213658"/>
            <a:ext cx="1490227" cy="3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7F8B1C-7555-A0CC-E16E-41A3B4BF115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01799" y="4333075"/>
            <a:ext cx="1269802" cy="263259"/>
          </a:xfrm>
          <a:prstGeom prst="rect">
            <a:avLst/>
          </a:prstGeom>
        </p:spPr>
      </p:pic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3726A59A-204E-2275-EDA0-34FD0B69F3F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407986" y="4552769"/>
            <a:ext cx="1064419" cy="565071"/>
          </a:xfrm>
          <a:prstGeom prst="rect">
            <a:avLst/>
          </a:prstGeom>
        </p:spPr>
      </p:pic>
      <p:pic>
        <p:nvPicPr>
          <p:cNvPr id="8" name="Picture 7" descr="Gamania - Wikipedia">
            <a:extLst>
              <a:ext uri="{FF2B5EF4-FFF2-40B4-BE49-F238E27FC236}">
                <a16:creationId xmlns:a16="http://schemas.microsoft.com/office/drawing/2014/main" id="{5F64CF44-2A02-14C3-9194-C65FE78B71C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41004" y="3792413"/>
            <a:ext cx="506897" cy="439851"/>
          </a:xfrm>
          <a:prstGeom prst="rect">
            <a:avLst/>
          </a:prstGeom>
        </p:spPr>
      </p:pic>
      <p:pic>
        <p:nvPicPr>
          <p:cNvPr id="11" name="Picture 10" descr="A logo with a letter s&#10;&#10;Description automatically generated">
            <a:extLst>
              <a:ext uri="{FF2B5EF4-FFF2-40B4-BE49-F238E27FC236}">
                <a16:creationId xmlns:a16="http://schemas.microsoft.com/office/drawing/2014/main" id="{DA46737D-A48B-318A-CEAE-4C0412BB8B1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74569" y="3128247"/>
            <a:ext cx="674618" cy="570448"/>
          </a:xfrm>
          <a:prstGeom prst="rect">
            <a:avLst/>
          </a:prstGeom>
        </p:spPr>
      </p:pic>
      <p:pic>
        <p:nvPicPr>
          <p:cNvPr id="4" name="Picture 3" descr="File:Karl Storz Endoskope logo.svg - Wikimedia Commons">
            <a:extLst>
              <a:ext uri="{FF2B5EF4-FFF2-40B4-BE49-F238E27FC236}">
                <a16:creationId xmlns:a16="http://schemas.microsoft.com/office/drawing/2014/main" id="{F936B851-465E-DD62-9C04-E74FDC47354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032073" y="3265786"/>
            <a:ext cx="811283" cy="29216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E80EBD-5A1D-41F9-A97C-09DDC7CF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86" y="1121784"/>
            <a:ext cx="1179520" cy="35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nexis Logo PNG Vectors Free Download">
            <a:extLst>
              <a:ext uri="{FF2B5EF4-FFF2-40B4-BE49-F238E27FC236}">
                <a16:creationId xmlns:a16="http://schemas.microsoft.com/office/drawing/2014/main" id="{D3752825-FB7A-8C22-B994-F60654FEBE3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47096" y="2215534"/>
            <a:ext cx="1294398" cy="441720"/>
          </a:xfrm>
          <a:prstGeom prst="rect">
            <a:avLst/>
          </a:prstGeom>
        </p:spPr>
      </p:pic>
      <p:pic>
        <p:nvPicPr>
          <p:cNvPr id="12" name="Picture 11" descr="Koninklijke Schiphol Group kiest voor Berenschot &amp; eelloo">
            <a:extLst>
              <a:ext uri="{FF2B5EF4-FFF2-40B4-BE49-F238E27FC236}">
                <a16:creationId xmlns:a16="http://schemas.microsoft.com/office/drawing/2014/main" id="{25BCCC37-FD2E-5053-EDF3-D0A1E45F4B6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097903" y="754392"/>
            <a:ext cx="1125747" cy="605900"/>
          </a:xfrm>
          <a:prstGeom prst="rect">
            <a:avLst/>
          </a:prstGeom>
        </p:spPr>
      </p:pic>
      <p:pic>
        <p:nvPicPr>
          <p:cNvPr id="18" name="Picture 17" descr="한국신용정보 - 한국신용정보">
            <a:extLst>
              <a:ext uri="{FF2B5EF4-FFF2-40B4-BE49-F238E27FC236}">
                <a16:creationId xmlns:a16="http://schemas.microsoft.com/office/drawing/2014/main" id="{B842A703-8FFE-FA38-91D3-C03E9E946FB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776726" y="4246410"/>
            <a:ext cx="1039484" cy="468415"/>
          </a:xfrm>
          <a:prstGeom prst="rect">
            <a:avLst/>
          </a:prstGeom>
        </p:spPr>
      </p:pic>
      <p:pic>
        <p:nvPicPr>
          <p:cNvPr id="1034" name="Picture 10" descr="Navico-Group-Logo - Fishing Tackle Retailer">
            <a:extLst>
              <a:ext uri="{FF2B5EF4-FFF2-40B4-BE49-F238E27FC236}">
                <a16:creationId xmlns:a16="http://schemas.microsoft.com/office/drawing/2014/main" id="{3B17E392-754F-D412-8E12-7E442F89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88" y="3666470"/>
            <a:ext cx="921859" cy="5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4C39B0FD-7480-0EFA-0A54-5AD612446E1A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428630" y="4589626"/>
            <a:ext cx="806727" cy="473351"/>
          </a:xfrm>
          <a:prstGeom prst="rect">
            <a:avLst/>
          </a:prstGeom>
        </p:spPr>
      </p:pic>
      <p:pic>
        <p:nvPicPr>
          <p:cNvPr id="17" name="Picture 16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BC8C564-3C4D-4ABA-4C80-CAAA6B30D6F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255397" y="1226985"/>
            <a:ext cx="963824" cy="386390"/>
          </a:xfrm>
          <a:prstGeom prst="rect">
            <a:avLst/>
          </a:prstGeom>
        </p:spPr>
      </p:pic>
      <p:pic>
        <p:nvPicPr>
          <p:cNvPr id="76" name="Google Shape;145;p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B05F03-10B4-4F6E-889D-55AACAA2C61F}"/>
              </a:ext>
            </a:extLst>
          </p:cNvPr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5851757" y="3688609"/>
            <a:ext cx="1126514" cy="43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62FD4-3797-B966-5E54-6744947727F3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981079" y="3315053"/>
            <a:ext cx="1929142" cy="1156186"/>
          </a:xfrm>
          <a:prstGeom prst="rect">
            <a:avLst/>
          </a:prstGeom>
        </p:spPr>
      </p:pic>
      <p:pic>
        <p:nvPicPr>
          <p:cNvPr id="9" name="Picture 8" descr="Sorama's System Turns Precise Sound &amp; Vibration Measurements Into IR-Like  Images | Tom's Hardware">
            <a:extLst>
              <a:ext uri="{FF2B5EF4-FFF2-40B4-BE49-F238E27FC236}">
                <a16:creationId xmlns:a16="http://schemas.microsoft.com/office/drawing/2014/main" id="{6E5CA2F1-0F47-8399-044C-FB2287D6F3C2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692031" y="4269286"/>
            <a:ext cx="773714" cy="3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079" y="508439"/>
            <a:ext cx="5142219" cy="2692947"/>
          </a:xfrm>
        </p:spPr>
        <p:txBody>
          <a:bodyPr>
            <a:normAutofit/>
          </a:bodyPr>
          <a:lstStyle/>
          <a:p>
            <a:r>
              <a:rPr lang="en-US" dirty="0"/>
              <a:t>C++ Default Guidelines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65BE-4A71-E2A8-70BF-1EDC02B46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007BC1"/>
                </a:solidFill>
                <a:latin typeface="+mj-lt"/>
              </a:rPr>
              <a:t>Overview </a:t>
            </a:r>
            <a:endParaRPr lang="en-NL" sz="2400" dirty="0">
              <a:solidFill>
                <a:srgbClr val="007BC1"/>
              </a:solidFill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2F52E-5700-B4E5-C634-195832E3DB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72" y="1734671"/>
            <a:ext cx="8228700" cy="2796988"/>
          </a:xfrm>
        </p:spPr>
        <p:txBody>
          <a:bodyPr/>
          <a:lstStyle/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How to design a C++ coding standard rule (implementation) properly?</a:t>
            </a:r>
            <a:endParaRPr lang="en-US" dirty="0"/>
          </a:p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What tools could you use to check a C++ coding standard?</a:t>
            </a:r>
          </a:p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What pitfalls should you avoid when introducing C++ coding standards?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2FC3E-C43D-B185-B46A-16486F58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528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BF18-CA23-2903-7B68-1D7A0AE3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C1BEA-463B-A28E-52D9-28A6DCEAF44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20801" y="1136272"/>
            <a:ext cx="5877548" cy="310371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Axiom 1: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If you don't implement your coding standards they will not be followed</a:t>
            </a:r>
            <a:endParaRPr lang="en-NL" sz="3200" dirty="0">
              <a:solidFill>
                <a:srgbClr val="007BC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AA028A-26AC-6C33-A7E0-E7443303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1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48349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6B455-F08E-D21E-0047-1EBD76584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8907E-0275-E33C-0D4E-09445F7245D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372675" y="1019892"/>
            <a:ext cx="5877548" cy="310371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Axiom 2: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Implementing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coding standards comes with great responsibility</a:t>
            </a:r>
            <a:endParaRPr lang="en-NL" sz="3200" dirty="0">
              <a:solidFill>
                <a:srgbClr val="007BC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341DB6-F660-E226-4C22-D0D4E68F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1099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958B-E09C-7061-16F5-4D57B8665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981997-9713-1DEC-ADF1-8EBC82BB18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4671" y="1008249"/>
            <a:ext cx="3667941" cy="2796988"/>
          </a:xfrm>
        </p:spPr>
        <p:txBody>
          <a:bodyPr/>
          <a:lstStyle/>
          <a:p>
            <a:pPr marL="228600" indent="0">
              <a:lnSpc>
                <a:spcPct val="300000"/>
              </a:lnSpc>
            </a:pPr>
            <a:r>
              <a:rPr lang="en-GB" sz="2000" dirty="0">
                <a:solidFill>
                  <a:srgbClr val="007BC1"/>
                </a:solidFill>
                <a:latin typeface="+mj-lt"/>
              </a:rPr>
              <a:t>               Benefits</a:t>
            </a:r>
            <a:r>
              <a:rPr lang="en-GB" sz="1400" dirty="0">
                <a:solidFill>
                  <a:srgbClr val="007BC1"/>
                </a:solidFill>
                <a:latin typeface="+mj-lt"/>
              </a:rPr>
              <a:t> </a:t>
            </a:r>
          </a:p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Avoiding programming mistakes</a:t>
            </a:r>
            <a:endParaRPr lang="en-US" dirty="0"/>
          </a:p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Educating programmers</a:t>
            </a:r>
          </a:p>
          <a:p>
            <a:pPr marL="5143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Work Sans"/>
              </a:rPr>
              <a:t>Producing maintainable code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92BD3-16A4-2EAA-B091-66CCED04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Balancing coding standards rules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B7C3EA-7A17-783B-2367-33F98F62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274" y="846429"/>
            <a:ext cx="2438740" cy="1438476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E88DFA3-717C-E5C6-2059-EC7388AA5E21}"/>
              </a:ext>
            </a:extLst>
          </p:cNvPr>
          <p:cNvSpPr txBox="1">
            <a:spLocks/>
          </p:cNvSpPr>
          <p:nvPr/>
        </p:nvSpPr>
        <p:spPr>
          <a:xfrm>
            <a:off x="5590895" y="1008249"/>
            <a:ext cx="3667941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            Investments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 </a:t>
            </a:r>
          </a:p>
          <a:p>
            <a:pPr marL="5143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Costs of fixing violations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cs typeface="Arial"/>
              <a:sym typeface="Arial"/>
            </a:endParaRPr>
          </a:p>
          <a:p>
            <a:pPr marL="5143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Costs of running tools</a:t>
            </a:r>
          </a:p>
          <a:p>
            <a:pPr marL="5143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Costs of implementing rules</a:t>
            </a:r>
          </a:p>
          <a:p>
            <a:pPr marL="514350" marR="0" lvl="0" indent="-28575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Costs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75830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C01B-5E36-A127-C986-64DDE91E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6510-00F2-42C8-5A6E-6010D358935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6768960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 int foo(int x) {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42;</a:t>
            </a:r>
          </a:p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NL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C52FE0-9544-5459-437B-42476A1E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warning</a:t>
            </a:r>
            <a:endParaRPr lang="en-NL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121EA78-C225-E02E-D2DE-220BFE0178F2}"/>
              </a:ext>
            </a:extLst>
          </p:cNvPr>
          <p:cNvSpPr txBox="1">
            <a:spLocks/>
          </p:cNvSpPr>
          <p:nvPr/>
        </p:nvSpPr>
        <p:spPr>
          <a:xfrm>
            <a:off x="5315887" y="765267"/>
            <a:ext cx="3667941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Fixes for “unused parameters”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BC1"/>
              </a:solidFill>
              <a:effectLst/>
              <a:uLnTx/>
              <a:uFillTx/>
              <a:latin typeface="Titillium Web SemiBold"/>
              <a:cs typeface="Arial"/>
              <a:sym typeface="Arial"/>
            </a:endParaRP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Disable the compiler warning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 panose="00000500000000000000" pitchFamily="2" charset="0"/>
              <a:cs typeface="Arial"/>
              <a:sym typeface="Arial"/>
            </a:endParaRP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Use “x;” 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Use “(void) x;” 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Use “DISCARD(x)” or similar 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Use “int foo(int) {”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80A45-BDE8-FC2C-0471-745792DE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94" y="4003908"/>
            <a:ext cx="389216" cy="32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E6855-F0FF-5C82-8B1E-8E813B624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512" y="1861688"/>
            <a:ext cx="311695" cy="315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631B5-A1E7-BEE2-27AB-90BC1EA4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857" y="2400087"/>
            <a:ext cx="311695" cy="315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6BDE43-2A70-C72F-4056-C85AD1A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75" y="2935364"/>
            <a:ext cx="311695" cy="31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70033-10BA-9CEA-4F37-A396368A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531" y="3454833"/>
            <a:ext cx="311695" cy="315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ED7E3-9E8A-34FA-5A23-F49E92F2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226" y="3438718"/>
            <a:ext cx="389216" cy="3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2115-AF04-7233-4332-A4C7BF5D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B2877-57AA-F464-1FCC-F01D192AA73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6768960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foo(int x) {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result = 0;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(problem1) {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result = 1;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 if (problem2) {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 2;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 (the real code)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result;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NL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CF0064-FC7D-D956-AA60-072195DC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88" y="380999"/>
            <a:ext cx="3750444" cy="354403"/>
          </a:xfrm>
        </p:spPr>
        <p:txBody>
          <a:bodyPr>
            <a:normAutofit/>
          </a:bodyPr>
          <a:lstStyle/>
          <a:p>
            <a:r>
              <a:rPr lang="en-GB" dirty="0"/>
              <a:t>R</a:t>
            </a:r>
            <a:r>
              <a:rPr lang="en-US" dirty="0"/>
              <a:t>ule “Don’t use multiple returns in a function”</a:t>
            </a:r>
            <a:endParaRPr lang="en-NL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D01E00B-7019-C72C-5F9F-14C90D8D0FF1}"/>
              </a:ext>
            </a:extLst>
          </p:cNvPr>
          <p:cNvSpPr txBox="1">
            <a:spLocks/>
          </p:cNvSpPr>
          <p:nvPr/>
        </p:nvSpPr>
        <p:spPr>
          <a:xfrm>
            <a:off x="4723255" y="765267"/>
            <a:ext cx="4260574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Instead “don’t return in deep state”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BC1"/>
              </a:solidFill>
              <a:effectLst/>
              <a:uLnTx/>
              <a:uFillTx/>
              <a:latin typeface="Titillium Web SemiBold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int foo(int x) {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if (problem1) {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  return 1;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… (the real code)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if (…) { 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if (…) { 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for (…) {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if (…) {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 return 42;</a:t>
            </a:r>
          </a:p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96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F0F1-8DEF-43F2-21C4-8140197E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C308D-0BC7-37F3-9786-F1543A14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88" y="380999"/>
            <a:ext cx="3750444" cy="354403"/>
          </a:xfrm>
        </p:spPr>
        <p:txBody>
          <a:bodyPr>
            <a:normAutofit/>
          </a:bodyPr>
          <a:lstStyle/>
          <a:p>
            <a:r>
              <a:rPr lang="en-GB" dirty="0"/>
              <a:t>R</a:t>
            </a:r>
            <a:r>
              <a:rPr lang="en-US" dirty="0"/>
              <a:t>ule “Use braces for control statements”</a:t>
            </a:r>
            <a:endParaRPr lang="en-NL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3EC8244-71F8-DD7F-16DC-2B3E5B7977ED}"/>
              </a:ext>
            </a:extLst>
          </p:cNvPr>
          <p:cNvSpPr txBox="1">
            <a:spLocks/>
          </p:cNvSpPr>
          <p:nvPr/>
        </p:nvSpPr>
        <p:spPr>
          <a:xfrm>
            <a:off x="4255741" y="817904"/>
            <a:ext cx="4791333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We try to prevent: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BC1"/>
              </a:solidFill>
              <a:effectLst/>
              <a:uLnTx/>
              <a:uFillTx/>
              <a:latin typeface="Titillium Web SemiBold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if (foo &gt; 0);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if (foo &gt; 0) foo = 0; bar = 42;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if (bar &lt; 42)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foo = 0;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bar = 42;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FA67C18-6D2D-AB4E-08BA-DCABB6F308F8}"/>
              </a:ext>
            </a:extLst>
          </p:cNvPr>
          <p:cNvSpPr txBox="1">
            <a:spLocks/>
          </p:cNvSpPr>
          <p:nvPr/>
        </p:nvSpPr>
        <p:spPr>
          <a:xfrm>
            <a:off x="380178" y="817904"/>
            <a:ext cx="4260574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7BC1"/>
                </a:solidFill>
                <a:effectLst/>
                <a:uLnTx/>
                <a:uFillTx/>
                <a:latin typeface="Titillium Web SemiBold"/>
                <a:cs typeface="Arial"/>
                <a:sym typeface="Arial"/>
              </a:rPr>
              <a:t>What is wrong with: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7BC1"/>
              </a:solidFill>
              <a:effectLst/>
              <a:uLnTx/>
              <a:uFillTx/>
              <a:latin typeface="Titillium Web SemiBold"/>
              <a:cs typeface="Arial"/>
              <a:sym typeface="Arial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if (foo &gt; 0) foo = 0; 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if (bar &lt; 42) 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bar = 42;</a:t>
            </a:r>
          </a:p>
          <a:p>
            <a:pPr marL="457200" marR="0" lvl="0" indent="-2286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next statement;</a:t>
            </a:r>
          </a:p>
        </p:txBody>
      </p:sp>
    </p:spTree>
    <p:extLst>
      <p:ext uri="{BB962C8B-B14F-4D97-AF65-F5344CB8AC3E}">
        <p14:creationId xmlns:p14="http://schemas.microsoft.com/office/powerpoint/2010/main" val="10645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153F-61C4-0A10-EA73-1CD33F8D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AB348C-3E9A-7457-2FE4-EB72C777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88" y="380999"/>
            <a:ext cx="3750444" cy="354403"/>
          </a:xfrm>
        </p:spPr>
        <p:txBody>
          <a:bodyPr>
            <a:normAutofit/>
          </a:bodyPr>
          <a:lstStyle/>
          <a:p>
            <a:r>
              <a:rPr lang="en-GB" dirty="0"/>
              <a:t>Example C++ Core Guideline rule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DC9C7-FC6E-5746-35D1-685FD9D2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6670"/>
            <a:ext cx="9144000" cy="279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DF38D2-9160-F50D-1C5F-4CDD8BDE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" y="3699501"/>
            <a:ext cx="9095873" cy="9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0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6AAD8-2B57-C127-9A7E-EB17FBE3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2EB6C-C037-F61C-2EED-3763D186905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7906466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  <a:latin typeface="+mj-lt"/>
              </a:rPr>
              <a:t>Check for the following pattern:</a:t>
            </a:r>
          </a:p>
          <a:p>
            <a:pPr>
              <a:lnSpc>
                <a:spcPct val="150000"/>
              </a:lnSpc>
            </a:pPr>
            <a:endParaRPr lang="en-GB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foo(int height, int width);</a:t>
            </a:r>
          </a:p>
          <a:p>
            <a:r>
              <a:rPr lang="en-GB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</a:t>
            </a:r>
            <a:r>
              <a:rPr lang="en-GB" sz="3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m_width</a:t>
            </a:r>
            <a:r>
              <a:rPr lang="en-GB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32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m_height</a:t>
            </a:r>
            <a:r>
              <a:rPr lang="en-GB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NL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34227-18D3-922E-247D-920A7C31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C++ Core Guideline I.24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4435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B6206-3F7B-81D1-9156-D6CCE61E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EDCF2-6A9C-21B4-725F-37B3128C3C5D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7906466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7BC1"/>
                </a:solidFill>
                <a:latin typeface="+mj-lt"/>
              </a:rPr>
              <a:t>Available C++ coding standards:</a:t>
            </a:r>
          </a:p>
          <a:p>
            <a:pPr>
              <a:lnSpc>
                <a:spcPct val="150000"/>
              </a:lnSpc>
            </a:pPr>
            <a:endParaRPr lang="en-GB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51E46F2-E61E-F7BC-AE04-94834B97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</a:t>
            </a:r>
            <a:r>
              <a:rPr lang="en-US" dirty="0"/>
              <a:t>++ Coding Standards</a:t>
            </a:r>
            <a:endParaRPr lang="en-NL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F1824D-4CB5-2EC2-0F37-8AF4E6EBB7CE}"/>
              </a:ext>
            </a:extLst>
          </p:cNvPr>
          <p:cNvSpPr txBox="1">
            <a:spLocks/>
          </p:cNvSpPr>
          <p:nvPr/>
        </p:nvSpPr>
        <p:spPr>
          <a:xfrm>
            <a:off x="457172" y="1734671"/>
            <a:ext cx="8228700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MISRA-C++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Google C++ Style Guide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C++ Core Guidelines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Philips C++ Coding Standard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55D24-77E0-F3B6-8DC0-BA6A70E8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534" y="900648"/>
            <a:ext cx="3720409" cy="39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65" y="322096"/>
            <a:ext cx="4757738" cy="82473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704035" y="1245865"/>
            <a:ext cx="4754165" cy="2001440"/>
          </a:xfrm>
        </p:spPr>
        <p:txBody>
          <a:bodyPr vert="horz" lIns="68580" tIns="34290" rIns="68580" bIns="34290" rtlCol="0" anchor="t">
            <a:normAutofit fontScale="62500" lnSpcReduction="2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Who is Jan Wilmans?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Why yet another set of guidelines?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Defaults &gt; Guidelines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Discussion!</a:t>
            </a:r>
            <a:endParaRPr lang="en-US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Final tips &amp; takeaways</a:t>
            </a:r>
          </a:p>
          <a:p>
            <a:r>
              <a:rPr lang="en-US" dirty="0"/>
              <a:t>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B5CEABB6-07DC-46E8-9B57-56EC44A396E5}" type="slidenum">
              <a:rPr lang="en-US" kern="120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pPr defTabSz="685800">
                <a:buClrTx/>
              </a:pPr>
              <a:t>5</a:t>
            </a:fld>
            <a:endParaRPr lang="en-US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1C88-BEE9-9F1B-C87A-8EBA70270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5F917-857B-5403-37B3-BE7E9606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752" y="380999"/>
            <a:ext cx="4425579" cy="354403"/>
          </a:xfrm>
        </p:spPr>
        <p:txBody>
          <a:bodyPr>
            <a:normAutofit fontScale="90000"/>
          </a:bodyPr>
          <a:lstStyle/>
          <a:p>
            <a:r>
              <a:rPr lang="en-GB" dirty="0"/>
              <a:t>The consequences of MISRA-C++ (yesterday on </a:t>
            </a:r>
            <a:r>
              <a:rPr lang="en-GB" dirty="0" err="1"/>
              <a:t>Linkedin</a:t>
            </a:r>
            <a:r>
              <a:rPr lang="en-GB" dirty="0"/>
              <a:t>)</a:t>
            </a:r>
            <a:endParaRPr lang="en-NL" dirty="0"/>
          </a:p>
        </p:txBody>
      </p:sp>
      <p:pic>
        <p:nvPicPr>
          <p:cNvPr id="8" name="Picture 7" descr="A group of people walking down a street with boxes&#10;&#10;Description automatically generated">
            <a:extLst>
              <a:ext uri="{FF2B5EF4-FFF2-40B4-BE49-F238E27FC236}">
                <a16:creationId xmlns:a16="http://schemas.microsoft.com/office/drawing/2014/main" id="{D755DE79-31D6-83B4-A040-5167DD2E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18" y="942829"/>
            <a:ext cx="2981563" cy="39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2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1C6E6-723F-9F82-1726-BE1643875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75F0A-9FC8-8350-36EE-3A2FB3E6E84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7906466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7BC1"/>
                </a:solidFill>
                <a:latin typeface="+mj-lt"/>
              </a:rPr>
              <a:t>TIOBE has adopted the Philips C++ Coding Standards</a:t>
            </a:r>
          </a:p>
          <a:p>
            <a:pPr>
              <a:lnSpc>
                <a:spcPct val="150000"/>
              </a:lnSpc>
            </a:pPr>
            <a:endParaRPr lang="en-GB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533E4E-4AE9-529E-CF5F-8738A7FA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22" y="380999"/>
            <a:ext cx="3720409" cy="354403"/>
          </a:xfrm>
        </p:spPr>
        <p:txBody>
          <a:bodyPr>
            <a:normAutofit/>
          </a:bodyPr>
          <a:lstStyle/>
          <a:p>
            <a:r>
              <a:rPr lang="en-GB" dirty="0"/>
              <a:t>TIOBE’s choice</a:t>
            </a:r>
            <a:endParaRPr lang="en-NL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0BF52F-7D69-22FE-A18D-D6FC30AA6502}"/>
              </a:ext>
            </a:extLst>
          </p:cNvPr>
          <p:cNvSpPr txBox="1">
            <a:spLocks/>
          </p:cNvSpPr>
          <p:nvPr/>
        </p:nvSpPr>
        <p:spPr>
          <a:xfrm>
            <a:off x="457650" y="1611109"/>
            <a:ext cx="8228700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It is based on a selection of C++ Core Guidelines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Combined with common sense rules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It is fit for industrial use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Adjusted once a month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Used by almost all TIOBE C++ customers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Available on 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  <a:hlinkClick r:id="rId3"/>
              </a:rPr>
              <a:t>www.tiobe.com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AB487-665B-08C8-670B-AC2DE7C06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41" y="2421671"/>
            <a:ext cx="4214490" cy="204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50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19C03-91DC-2E32-F8E4-B2EC82BFD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EF7CC-7928-DC2B-5D95-2B0A59E2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922" y="380999"/>
            <a:ext cx="3720409" cy="354403"/>
          </a:xfrm>
        </p:spPr>
        <p:txBody>
          <a:bodyPr>
            <a:normAutofit/>
          </a:bodyPr>
          <a:lstStyle/>
          <a:p>
            <a:r>
              <a:rPr lang="en-GB" dirty="0"/>
              <a:t>Changes are enforced!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51F9-3EFA-70DD-FADD-8C134D88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13" y="852552"/>
            <a:ext cx="5074820" cy="3188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7B3CF-6DF7-E6AC-D903-6C322A90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27586"/>
            <a:ext cx="7249885" cy="11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58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E45DF-8493-9D24-8B0E-0D1B2F358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7DED3B-38F0-2C08-0E78-FFE84F86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Company Code Quality Levels</a:t>
            </a:r>
            <a:endParaRPr lang="en-NL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2F60B33-12D8-6686-5E61-527598D3A628}"/>
              </a:ext>
            </a:extLst>
          </p:cNvPr>
          <p:cNvSpPr/>
          <p:nvPr/>
        </p:nvSpPr>
        <p:spPr>
          <a:xfrm>
            <a:off x="681312" y="4276761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1. Ad hoc measurement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11645CBD-A501-36CA-A5EE-397F17AE2841}"/>
              </a:ext>
            </a:extLst>
          </p:cNvPr>
          <p:cNvSpPr/>
          <p:nvPr/>
        </p:nvSpPr>
        <p:spPr>
          <a:xfrm>
            <a:off x="681313" y="1734534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5. Company standards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3B21ACF8-E1A0-B4C4-3EE3-520E571CE019}"/>
              </a:ext>
            </a:extLst>
          </p:cNvPr>
          <p:cNvSpPr/>
          <p:nvPr/>
        </p:nvSpPr>
        <p:spPr>
          <a:xfrm>
            <a:off x="681311" y="3641205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2. Continuous monitoring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826FA86-CA73-1EE4-0E44-B7F667FA93D7}"/>
              </a:ext>
            </a:extLst>
          </p:cNvPr>
          <p:cNvSpPr/>
          <p:nvPr/>
        </p:nvSpPr>
        <p:spPr>
          <a:xfrm>
            <a:off x="681313" y="3005648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3. End user involvement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EFA7933-9DA5-ED13-287A-F02F36C5463F}"/>
              </a:ext>
            </a:extLst>
          </p:cNvPr>
          <p:cNvSpPr/>
          <p:nvPr/>
        </p:nvSpPr>
        <p:spPr>
          <a:xfrm>
            <a:off x="681313" y="2370091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4. Quality gating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8A6D24A7-B59C-1BDF-4900-CA4C4014A653}"/>
              </a:ext>
            </a:extLst>
          </p:cNvPr>
          <p:cNvSpPr/>
          <p:nvPr/>
        </p:nvSpPr>
        <p:spPr>
          <a:xfrm>
            <a:off x="681313" y="1098977"/>
            <a:ext cx="2539407" cy="455767"/>
          </a:xfrm>
          <a:prstGeom prst="flowChartAlternateProcess">
            <a:avLst/>
          </a:prstGeom>
          <a:solidFill>
            <a:srgbClr val="267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"/>
                <a:ea typeface="+mn-ea"/>
                <a:cs typeface="+mn-cs"/>
                <a:sym typeface="Arial"/>
              </a:rPr>
              <a:t>6. Full company quality</a:t>
            </a:r>
            <a:endParaRPr kumimoji="0" lang="en-N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43524586-F7DD-5DA2-96C6-3833E764D5AC}"/>
              </a:ext>
            </a:extLst>
          </p:cNvPr>
          <p:cNvSpPr/>
          <p:nvPr/>
        </p:nvSpPr>
        <p:spPr>
          <a:xfrm>
            <a:off x="3399077" y="4275604"/>
            <a:ext cx="5579013" cy="451067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lt"/>
              <a:cs typeface="+mn-lt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Having successfully measured code quality at least once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D98E65F-61D8-1A0F-9574-8FD5D76BDCDC}"/>
              </a:ext>
            </a:extLst>
          </p:cNvPr>
          <p:cNvSpPr/>
          <p:nvPr/>
        </p:nvSpPr>
        <p:spPr>
          <a:xfrm>
            <a:off x="3402887" y="3641770"/>
            <a:ext cx="5579013" cy="455768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Code quality checks are part of the CI/CD process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AA35F721-385A-3D2B-BD84-AC8FA062D74B}"/>
              </a:ext>
            </a:extLst>
          </p:cNvPr>
          <p:cNvSpPr/>
          <p:nvPr/>
        </p:nvSpPr>
        <p:spPr>
          <a:xfrm>
            <a:off x="3389493" y="3023882"/>
            <a:ext cx="5592407" cy="437877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Software engineers look at the results and take actions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940514-7978-A5B2-2CFD-65DC3FC4248E}"/>
              </a:ext>
            </a:extLst>
          </p:cNvPr>
          <p:cNvSpPr/>
          <p:nvPr/>
        </p:nvSpPr>
        <p:spPr>
          <a:xfrm>
            <a:off x="3389493" y="2364797"/>
            <a:ext cx="5592407" cy="461061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Deliveries are blocked if quality targets are not met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D7A5522-E29D-1115-B57E-33A259A758BF}"/>
              </a:ext>
            </a:extLst>
          </p:cNvPr>
          <p:cNvSpPr/>
          <p:nvPr/>
        </p:nvSpPr>
        <p:spPr>
          <a:xfrm>
            <a:off x="3402887" y="1734534"/>
            <a:ext cx="5579013" cy="455767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Standards and quality targets are defined at company level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984B1942-0949-0F98-FB0C-C525C821A60C}"/>
              </a:ext>
            </a:extLst>
          </p:cNvPr>
          <p:cNvSpPr/>
          <p:nvPr/>
        </p:nvSpPr>
        <p:spPr>
          <a:xfrm>
            <a:off x="3402887" y="1094512"/>
            <a:ext cx="5579013" cy="460231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ea typeface="+mn-lt"/>
                <a:cs typeface="+mn-lt"/>
                <a:sym typeface="Arial"/>
              </a:rPr>
              <a:t>Field defects are direct input to code quality changes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541E590-DDC5-A163-834C-7210BC04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8" y="1118026"/>
            <a:ext cx="419262" cy="41926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EB345085-287C-4896-178F-E89199331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0" y="1752554"/>
            <a:ext cx="414498" cy="41926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A9500F2-C8CA-81A4-EC61-9364EFDA9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36" y="2387082"/>
            <a:ext cx="419262" cy="419262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581B63C-798A-213C-C7B1-3A9E0E3CF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36" y="3025420"/>
            <a:ext cx="419262" cy="41926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413E2142-AD38-991E-3515-B8BBB24E9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6" y="3667568"/>
            <a:ext cx="419262" cy="419262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585EDAB-E857-8A59-63B8-8D233D984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6" y="4294474"/>
            <a:ext cx="414498" cy="4192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C24BCD-9882-057A-C789-2A5841D5663E}"/>
              </a:ext>
            </a:extLst>
          </p:cNvPr>
          <p:cNvCxnSpPr>
            <a:stCxn id="7" idx="0"/>
            <a:endCxn id="11" idx="2"/>
          </p:cNvCxnSpPr>
          <p:nvPr/>
        </p:nvCxnSpPr>
        <p:spPr>
          <a:xfrm flipV="1">
            <a:off x="1951017" y="1554744"/>
            <a:ext cx="0" cy="17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A3957F-5B89-A445-E748-42F0E0D40121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flipV="1">
            <a:off x="1951017" y="2190301"/>
            <a:ext cx="0" cy="17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F326AE-296F-1ED9-A2C0-70706A662505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1951017" y="2825858"/>
            <a:ext cx="0" cy="17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CBAA05-7880-18F5-2A9D-1BEA48CA0EA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1951015" y="3461415"/>
            <a:ext cx="2" cy="17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8B37C-BDA1-F758-E23A-8443223C9F7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1951015" y="4096972"/>
            <a:ext cx="1" cy="179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531495-CE6E-2C75-88CB-79EE89EFEA62}"/>
              </a:ext>
            </a:extLst>
          </p:cNvPr>
          <p:cNvCxnSpPr/>
          <p:nvPr/>
        </p:nvCxnSpPr>
        <p:spPr>
          <a:xfrm>
            <a:off x="165106" y="928150"/>
            <a:ext cx="687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B4C421A-DE7F-E6D2-1DBA-A182B67C30EF}"/>
              </a:ext>
            </a:extLst>
          </p:cNvPr>
          <p:cNvSpPr/>
          <p:nvPr/>
        </p:nvSpPr>
        <p:spPr>
          <a:xfrm>
            <a:off x="75627" y="2255062"/>
            <a:ext cx="8990703" cy="698138"/>
          </a:xfrm>
          <a:custGeom>
            <a:avLst/>
            <a:gdLst>
              <a:gd name="connsiteX0" fmla="*/ 0 w 8990703"/>
              <a:gd name="connsiteY0" fmla="*/ 0 h 698138"/>
              <a:gd name="connsiteX1" fmla="*/ 599380 w 8990703"/>
              <a:gd name="connsiteY1" fmla="*/ 0 h 698138"/>
              <a:gd name="connsiteX2" fmla="*/ 1018946 w 8990703"/>
              <a:gd name="connsiteY2" fmla="*/ 0 h 698138"/>
              <a:gd name="connsiteX3" fmla="*/ 1438512 w 8990703"/>
              <a:gd name="connsiteY3" fmla="*/ 0 h 698138"/>
              <a:gd name="connsiteX4" fmla="*/ 1947986 w 8990703"/>
              <a:gd name="connsiteY4" fmla="*/ 0 h 698138"/>
              <a:gd name="connsiteX5" fmla="*/ 2457459 w 8990703"/>
              <a:gd name="connsiteY5" fmla="*/ 0 h 698138"/>
              <a:gd name="connsiteX6" fmla="*/ 3236653 w 8990703"/>
              <a:gd name="connsiteY6" fmla="*/ 0 h 698138"/>
              <a:gd name="connsiteX7" fmla="*/ 3656219 w 8990703"/>
              <a:gd name="connsiteY7" fmla="*/ 0 h 698138"/>
              <a:gd name="connsiteX8" fmla="*/ 4165692 w 8990703"/>
              <a:gd name="connsiteY8" fmla="*/ 0 h 698138"/>
              <a:gd name="connsiteX9" fmla="*/ 4854980 w 8990703"/>
              <a:gd name="connsiteY9" fmla="*/ 0 h 698138"/>
              <a:gd name="connsiteX10" fmla="*/ 5364453 w 8990703"/>
              <a:gd name="connsiteY10" fmla="*/ 0 h 698138"/>
              <a:gd name="connsiteX11" fmla="*/ 5963833 w 8990703"/>
              <a:gd name="connsiteY11" fmla="*/ 0 h 698138"/>
              <a:gd name="connsiteX12" fmla="*/ 6743027 w 8990703"/>
              <a:gd name="connsiteY12" fmla="*/ 0 h 698138"/>
              <a:gd name="connsiteX13" fmla="*/ 7522222 w 8990703"/>
              <a:gd name="connsiteY13" fmla="*/ 0 h 698138"/>
              <a:gd name="connsiteX14" fmla="*/ 8121602 w 8990703"/>
              <a:gd name="connsiteY14" fmla="*/ 0 h 698138"/>
              <a:gd name="connsiteX15" fmla="*/ 8990703 w 8990703"/>
              <a:gd name="connsiteY15" fmla="*/ 0 h 698138"/>
              <a:gd name="connsiteX16" fmla="*/ 8990703 w 8990703"/>
              <a:gd name="connsiteY16" fmla="*/ 363032 h 698138"/>
              <a:gd name="connsiteX17" fmla="*/ 8990703 w 8990703"/>
              <a:gd name="connsiteY17" fmla="*/ 698138 h 698138"/>
              <a:gd name="connsiteX18" fmla="*/ 8481230 w 8990703"/>
              <a:gd name="connsiteY18" fmla="*/ 698138 h 698138"/>
              <a:gd name="connsiteX19" fmla="*/ 7791943 w 8990703"/>
              <a:gd name="connsiteY19" fmla="*/ 698138 h 698138"/>
              <a:gd name="connsiteX20" fmla="*/ 7282469 w 8990703"/>
              <a:gd name="connsiteY20" fmla="*/ 698138 h 698138"/>
              <a:gd name="connsiteX21" fmla="*/ 6862903 w 8990703"/>
              <a:gd name="connsiteY21" fmla="*/ 698138 h 698138"/>
              <a:gd name="connsiteX22" fmla="*/ 6173616 w 8990703"/>
              <a:gd name="connsiteY22" fmla="*/ 698138 h 698138"/>
              <a:gd name="connsiteX23" fmla="*/ 5574236 w 8990703"/>
              <a:gd name="connsiteY23" fmla="*/ 698138 h 698138"/>
              <a:gd name="connsiteX24" fmla="*/ 4884949 w 8990703"/>
              <a:gd name="connsiteY24" fmla="*/ 698138 h 698138"/>
              <a:gd name="connsiteX25" fmla="*/ 4105754 w 8990703"/>
              <a:gd name="connsiteY25" fmla="*/ 698138 h 698138"/>
              <a:gd name="connsiteX26" fmla="*/ 3326560 w 8990703"/>
              <a:gd name="connsiteY26" fmla="*/ 698138 h 698138"/>
              <a:gd name="connsiteX27" fmla="*/ 2547366 w 8990703"/>
              <a:gd name="connsiteY27" fmla="*/ 698138 h 698138"/>
              <a:gd name="connsiteX28" fmla="*/ 2037893 w 8990703"/>
              <a:gd name="connsiteY28" fmla="*/ 698138 h 698138"/>
              <a:gd name="connsiteX29" fmla="*/ 1258698 w 8990703"/>
              <a:gd name="connsiteY29" fmla="*/ 698138 h 698138"/>
              <a:gd name="connsiteX30" fmla="*/ 929039 w 8990703"/>
              <a:gd name="connsiteY30" fmla="*/ 698138 h 698138"/>
              <a:gd name="connsiteX31" fmla="*/ 0 w 8990703"/>
              <a:gd name="connsiteY31" fmla="*/ 698138 h 698138"/>
              <a:gd name="connsiteX32" fmla="*/ 0 w 8990703"/>
              <a:gd name="connsiteY32" fmla="*/ 335106 h 698138"/>
              <a:gd name="connsiteX33" fmla="*/ 0 w 8990703"/>
              <a:gd name="connsiteY33" fmla="*/ 0 h 6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90703" h="698138" extrusionOk="0">
                <a:moveTo>
                  <a:pt x="0" y="0"/>
                </a:moveTo>
                <a:cubicBezTo>
                  <a:pt x="217621" y="-53081"/>
                  <a:pt x="459991" y="26567"/>
                  <a:pt x="599380" y="0"/>
                </a:cubicBezTo>
                <a:cubicBezTo>
                  <a:pt x="738769" y="-26567"/>
                  <a:pt x="907826" y="23756"/>
                  <a:pt x="1018946" y="0"/>
                </a:cubicBezTo>
                <a:cubicBezTo>
                  <a:pt x="1130066" y="-23756"/>
                  <a:pt x="1244191" y="34818"/>
                  <a:pt x="1438512" y="0"/>
                </a:cubicBezTo>
                <a:cubicBezTo>
                  <a:pt x="1632833" y="-34818"/>
                  <a:pt x="1736680" y="7412"/>
                  <a:pt x="1947986" y="0"/>
                </a:cubicBezTo>
                <a:cubicBezTo>
                  <a:pt x="2159292" y="-7412"/>
                  <a:pt x="2252054" y="6121"/>
                  <a:pt x="2457459" y="0"/>
                </a:cubicBezTo>
                <a:cubicBezTo>
                  <a:pt x="2662864" y="-6121"/>
                  <a:pt x="3027152" y="28051"/>
                  <a:pt x="3236653" y="0"/>
                </a:cubicBezTo>
                <a:cubicBezTo>
                  <a:pt x="3446154" y="-28051"/>
                  <a:pt x="3459278" y="45548"/>
                  <a:pt x="3656219" y="0"/>
                </a:cubicBezTo>
                <a:cubicBezTo>
                  <a:pt x="3853160" y="-45548"/>
                  <a:pt x="4063037" y="42900"/>
                  <a:pt x="4165692" y="0"/>
                </a:cubicBezTo>
                <a:cubicBezTo>
                  <a:pt x="4268347" y="-42900"/>
                  <a:pt x="4591452" y="8226"/>
                  <a:pt x="4854980" y="0"/>
                </a:cubicBezTo>
                <a:cubicBezTo>
                  <a:pt x="5118508" y="-8226"/>
                  <a:pt x="5239603" y="10868"/>
                  <a:pt x="5364453" y="0"/>
                </a:cubicBezTo>
                <a:cubicBezTo>
                  <a:pt x="5489303" y="-10868"/>
                  <a:pt x="5780458" y="69425"/>
                  <a:pt x="5963833" y="0"/>
                </a:cubicBezTo>
                <a:cubicBezTo>
                  <a:pt x="6147208" y="-69425"/>
                  <a:pt x="6486213" y="17958"/>
                  <a:pt x="6743027" y="0"/>
                </a:cubicBezTo>
                <a:cubicBezTo>
                  <a:pt x="6999841" y="-17958"/>
                  <a:pt x="7135155" y="37317"/>
                  <a:pt x="7522222" y="0"/>
                </a:cubicBezTo>
                <a:cubicBezTo>
                  <a:pt x="7909289" y="-37317"/>
                  <a:pt x="7942355" y="39338"/>
                  <a:pt x="8121602" y="0"/>
                </a:cubicBezTo>
                <a:cubicBezTo>
                  <a:pt x="8300849" y="-39338"/>
                  <a:pt x="8631979" y="99508"/>
                  <a:pt x="8990703" y="0"/>
                </a:cubicBezTo>
                <a:cubicBezTo>
                  <a:pt x="9005293" y="86131"/>
                  <a:pt x="8972802" y="265958"/>
                  <a:pt x="8990703" y="363032"/>
                </a:cubicBezTo>
                <a:cubicBezTo>
                  <a:pt x="9008604" y="460106"/>
                  <a:pt x="8984137" y="531197"/>
                  <a:pt x="8990703" y="698138"/>
                </a:cubicBezTo>
                <a:cubicBezTo>
                  <a:pt x="8804334" y="698292"/>
                  <a:pt x="8591657" y="665103"/>
                  <a:pt x="8481230" y="698138"/>
                </a:cubicBezTo>
                <a:cubicBezTo>
                  <a:pt x="8370803" y="731173"/>
                  <a:pt x="8057229" y="674889"/>
                  <a:pt x="7791943" y="698138"/>
                </a:cubicBezTo>
                <a:cubicBezTo>
                  <a:pt x="7526657" y="721387"/>
                  <a:pt x="7396455" y="693763"/>
                  <a:pt x="7282469" y="698138"/>
                </a:cubicBezTo>
                <a:cubicBezTo>
                  <a:pt x="7168483" y="702513"/>
                  <a:pt x="6975387" y="696162"/>
                  <a:pt x="6862903" y="698138"/>
                </a:cubicBezTo>
                <a:cubicBezTo>
                  <a:pt x="6750419" y="700114"/>
                  <a:pt x="6319615" y="662745"/>
                  <a:pt x="6173616" y="698138"/>
                </a:cubicBezTo>
                <a:cubicBezTo>
                  <a:pt x="6027617" y="733531"/>
                  <a:pt x="5774062" y="637808"/>
                  <a:pt x="5574236" y="698138"/>
                </a:cubicBezTo>
                <a:cubicBezTo>
                  <a:pt x="5374410" y="758468"/>
                  <a:pt x="5188657" y="646821"/>
                  <a:pt x="4884949" y="698138"/>
                </a:cubicBezTo>
                <a:cubicBezTo>
                  <a:pt x="4581241" y="749455"/>
                  <a:pt x="4487118" y="653114"/>
                  <a:pt x="4105754" y="698138"/>
                </a:cubicBezTo>
                <a:cubicBezTo>
                  <a:pt x="3724391" y="743162"/>
                  <a:pt x="3546198" y="669639"/>
                  <a:pt x="3326560" y="698138"/>
                </a:cubicBezTo>
                <a:cubicBezTo>
                  <a:pt x="3106922" y="726637"/>
                  <a:pt x="2871066" y="676423"/>
                  <a:pt x="2547366" y="698138"/>
                </a:cubicBezTo>
                <a:cubicBezTo>
                  <a:pt x="2223666" y="719853"/>
                  <a:pt x="2190908" y="667962"/>
                  <a:pt x="2037893" y="698138"/>
                </a:cubicBezTo>
                <a:cubicBezTo>
                  <a:pt x="1884878" y="728314"/>
                  <a:pt x="1503453" y="637521"/>
                  <a:pt x="1258698" y="698138"/>
                </a:cubicBezTo>
                <a:cubicBezTo>
                  <a:pt x="1013943" y="758755"/>
                  <a:pt x="1060664" y="689702"/>
                  <a:pt x="929039" y="698138"/>
                </a:cubicBezTo>
                <a:cubicBezTo>
                  <a:pt x="797414" y="706574"/>
                  <a:pt x="451651" y="684178"/>
                  <a:pt x="0" y="698138"/>
                </a:cubicBezTo>
                <a:cubicBezTo>
                  <a:pt x="-1622" y="600522"/>
                  <a:pt x="13181" y="433968"/>
                  <a:pt x="0" y="335106"/>
                </a:cubicBezTo>
                <a:cubicBezTo>
                  <a:pt x="-13181" y="236244"/>
                  <a:pt x="9642" y="16676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767306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039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BD24CC-A9CB-460E-AF28-7B29544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Gates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96D35-35A1-8EF2-DC8C-36A8B798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16" y="937174"/>
            <a:ext cx="6589296" cy="38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41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55AA6-43AA-E29A-70F8-AB6622FD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8E7A9-8A47-1AB5-AC32-E6B0969F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</a:t>
            </a:r>
            <a:r>
              <a:rPr lang="en-US" dirty="0" err="1"/>
              <a:t>uality</a:t>
            </a:r>
            <a:r>
              <a:rPr lang="en-US" dirty="0"/>
              <a:t> Gates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5E807-CD71-792E-5491-ACA8D7A5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34" y="856866"/>
            <a:ext cx="8683362" cy="38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34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9272-EE95-CEA7-C2F6-05406A8E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75EE6-7994-6840-F796-365D83192E0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27677" y="936892"/>
            <a:ext cx="5877548" cy="310371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Axiom 3: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The best quality target is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"no </a:t>
            </a:r>
            <a:r>
              <a:rPr lang="en-GB" sz="3200" b="1" dirty="0">
                <a:solidFill>
                  <a:srgbClr val="007BC1"/>
                </a:solidFill>
              </a:rPr>
              <a:t>new</a:t>
            </a:r>
            <a:r>
              <a:rPr lang="en-GB" sz="3200" dirty="0">
                <a:solidFill>
                  <a:srgbClr val="007BC1"/>
                </a:solidFill>
              </a:rPr>
              <a:t> coding standard violations of severity levels 1, 2 and 3"</a:t>
            </a:r>
            <a:endParaRPr lang="en-NL" sz="3200" dirty="0">
              <a:solidFill>
                <a:srgbClr val="007BC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1DC9FA-533E-FAEC-1B11-086DD18E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3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29766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F6D35-D920-03FB-1C3E-FDE355DE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C2A41-1909-D9EF-0D0B-E89793EC749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27677" y="936892"/>
            <a:ext cx="5877548" cy="310371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Axiom 4: 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007BC1"/>
                </a:solidFill>
              </a:rPr>
              <a:t>Only use coding standard rules for quality gates that are fast to check, easy to fix and have no false positives</a:t>
            </a:r>
            <a:endParaRPr lang="en-NL" sz="2800" dirty="0">
              <a:solidFill>
                <a:srgbClr val="007BC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EA85D8-0DD6-2299-EA2B-0F8B224F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0426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60864-F536-5B39-92BB-B2626B1BD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FB237-162F-1B64-1CBB-803D5A91324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27677" y="936892"/>
            <a:ext cx="5877548" cy="310371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Axiom 5: </a:t>
            </a:r>
          </a:p>
          <a:p>
            <a:pPr algn="ctr">
              <a:lnSpc>
                <a:spcPct val="150000"/>
              </a:lnSpc>
            </a:pPr>
            <a:r>
              <a:rPr lang="en-GB" sz="3200" dirty="0">
                <a:solidFill>
                  <a:srgbClr val="007BC1"/>
                </a:solidFill>
              </a:rPr>
              <a:t>Have a fast waiver process in place, both technical and organizational</a:t>
            </a:r>
            <a:endParaRPr lang="en-NL" sz="3200" dirty="0">
              <a:solidFill>
                <a:srgbClr val="007BC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52F0E3-0A0B-A211-78A4-D6F4E290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04769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EC7E9-0365-2AC8-130D-324C24AE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20D40-A95E-0E86-3A60-B11F61E474E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7906466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7BC1"/>
                </a:solidFill>
                <a:latin typeface="+mj-lt"/>
              </a:rPr>
              <a:t>When introducing new coding standards in quality gating:</a:t>
            </a:r>
          </a:p>
          <a:p>
            <a:pPr>
              <a:lnSpc>
                <a:spcPct val="150000"/>
              </a:lnSpc>
            </a:pPr>
            <a:endParaRPr lang="en-GB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B5AE84-14C0-6613-3602-7A53B882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Quality gate coding standards</a:t>
            </a:r>
            <a:endParaRPr lang="en-NL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29B37F2-9E08-6A25-8B24-C7DACC620AE1}"/>
              </a:ext>
            </a:extLst>
          </p:cNvPr>
          <p:cNvSpPr txBox="1">
            <a:spLocks/>
          </p:cNvSpPr>
          <p:nvPr/>
        </p:nvSpPr>
        <p:spPr>
          <a:xfrm>
            <a:off x="457172" y="1734671"/>
            <a:ext cx="8228700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Be careful, know your responsibility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Test thoroughly in staging environment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Evaluate and be critical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Have a soak time/grace period in place</a:t>
            </a:r>
          </a:p>
        </p:txBody>
      </p:sp>
    </p:spTree>
    <p:extLst>
      <p:ext uri="{BB962C8B-B14F-4D97-AF65-F5344CB8AC3E}">
        <p14:creationId xmlns:p14="http://schemas.microsoft.com/office/powerpoint/2010/main" val="257682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3484708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495301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F29EFB-8763-6735-D985-38192AC43EAD}"/>
              </a:ext>
            </a:extLst>
          </p:cNvPr>
          <p:cNvSpPr txBox="1"/>
          <p:nvPr/>
        </p:nvSpPr>
        <p:spPr>
          <a:xfrm>
            <a:off x="3169270" y="96520"/>
            <a:ext cx="591685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Software developer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Promexx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(12 years)</a:t>
            </a:r>
          </a:p>
          <a:p>
            <a:pPr marL="900113" lvl="2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Bruker / Varian, Scion (Gas Analysis)</a:t>
            </a:r>
          </a:p>
          <a:p>
            <a:pPr marL="900113" lvl="2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 err="1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+mn-cs"/>
              </a:rPr>
              <a:t>Assembléon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/ K&amp;S  (Pick and Place machine)</a:t>
            </a:r>
          </a:p>
          <a:p>
            <a:pPr marL="900113" lvl="2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FEI / </a:t>
            </a: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ThermoFisher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 (Electron Microscopes)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C++Coach / Architect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Kind / Vimec / </a:t>
            </a: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Tiama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/ Kestrel  (5+ years)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open-source contributions: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CMake</a:t>
            </a: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Copperspice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</a:p>
          <a:p>
            <a:pPr marL="685800" lvl="2" defTabSz="685800">
              <a:buClrTx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https://www.copperspice.com/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DebugView</a:t>
            </a: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++    		https://github.com/CobaltFusion/DebugViewPP</a:t>
            </a: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WG21/SG14 (Study group for low latency)</a:t>
            </a:r>
          </a:p>
          <a:p>
            <a:pPr defTabSz="685800">
              <a:buClrTx/>
            </a:pP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 the process of joining WG21, the ISO C++ Committee.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 was a guest at the last </a:t>
            </a:r>
            <a:r>
              <a:rPr lang="en-US" sz="1500" b="1" kern="1200" dirty="0" err="1">
                <a:solidFill>
                  <a:srgbClr val="1F1F1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Wrocław</a:t>
            </a:r>
            <a:r>
              <a:rPr lang="en-US" sz="1500" b="1" kern="1200" dirty="0">
                <a:solidFill>
                  <a:srgbClr val="1F1F1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(</a:t>
            </a:r>
            <a:r>
              <a:rPr lang="en-US" sz="1500" b="1" kern="1200" dirty="0" err="1">
                <a:solidFill>
                  <a:srgbClr val="1F1F1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wrot-swav</a:t>
            </a:r>
            <a:r>
              <a:rPr lang="en-US" sz="1500" b="1" kern="1200" dirty="0">
                <a:solidFill>
                  <a:srgbClr val="1F1F1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) meeting.</a:t>
            </a:r>
            <a:endParaRPr lang="en-US" sz="1500" b="1" kern="1200" dirty="0">
              <a:solidFill>
                <a:prstClr val="black">
                  <a:lumMod val="85000"/>
                  <a:lumOff val="15000"/>
                </a:prst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std::guarded&lt;T&gt; </a:t>
            </a:r>
            <a:r>
              <a:rPr lang="en-US" sz="1500" b="1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https://isocpp.org/files/papers/P3497R0.html</a:t>
            </a:r>
            <a:endParaRPr lang="en-US" sz="1500" b="1" kern="1200" dirty="0">
              <a:solidFill>
                <a:prstClr val="black">
                  <a:lumMod val="85000"/>
                  <a:lumOff val="15000"/>
                </a:prst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  <a:p>
            <a:pPr marL="557213" lvl="1" indent="-214313" defTabSz="685800">
              <a:buClrTx/>
              <a:buFont typeface="Arial" panose="020B0604020202020204" pitchFamily="34" charset="0"/>
              <a:buChar char="•"/>
            </a:pPr>
            <a:endParaRPr lang="en-US" sz="1500" b="1" kern="1200" dirty="0">
              <a:solidFill>
                <a:prstClr val="black">
                  <a:lumMod val="85000"/>
                  <a:lumOff val="15000"/>
                </a:prstClr>
              </a:solidFill>
              <a:latin typeface="Roboto Condensed" panose="020F0502020204030204" pitchFamily="2" charset="0"/>
              <a:ea typeface="+mn-ea"/>
              <a:cs typeface="+mn-cs"/>
            </a:endParaRPr>
          </a:p>
          <a:p>
            <a:pPr defTabSz="685800">
              <a:buClrTx/>
            </a:pP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B224D-3202-D84D-A663-11FAEA2355B2}"/>
              </a:ext>
            </a:extLst>
          </p:cNvPr>
          <p:cNvSpPr txBox="1"/>
          <p:nvPr/>
        </p:nvSpPr>
        <p:spPr>
          <a:xfrm>
            <a:off x="48553" y="2324054"/>
            <a:ext cx="168507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personal website:</a:t>
            </a:r>
          </a:p>
          <a:p>
            <a:pPr defTabSz="685800">
              <a:buClrTx/>
            </a:pPr>
            <a:endParaRPr lang="en-US" sz="1350" b="1" kern="1200" dirty="0">
              <a:solidFill>
                <a:prstClr val="black"/>
              </a:solidFill>
              <a:latin typeface="Avenir Next LT Pro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Avenir Next LT Pro"/>
                <a:ea typeface="+mn-ea"/>
                <a:cs typeface="+mn-cs"/>
              </a:rPr>
              <a:t>nullptr.nl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7B70E-BA08-1E0F-EB01-ED14A6BBC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B2079-AF2F-646E-219D-B901953015C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81263" y="1019892"/>
            <a:ext cx="7906466" cy="310371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7BC1"/>
                </a:solidFill>
                <a:latin typeface="+mj-lt"/>
              </a:rPr>
              <a:t>Implementing coding standards:</a:t>
            </a:r>
          </a:p>
          <a:p>
            <a:pPr>
              <a:lnSpc>
                <a:spcPct val="150000"/>
              </a:lnSpc>
            </a:pPr>
            <a:endParaRPr lang="en-GB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B2937A-9CEB-3F24-532B-D47167AB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Conclusions</a:t>
            </a:r>
            <a:endParaRPr lang="en-NL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F20E247-72A9-C4A5-C7C5-F339381819CF}"/>
              </a:ext>
            </a:extLst>
          </p:cNvPr>
          <p:cNvSpPr txBox="1">
            <a:spLocks/>
          </p:cNvSpPr>
          <p:nvPr/>
        </p:nvSpPr>
        <p:spPr>
          <a:xfrm>
            <a:off x="457172" y="1734671"/>
            <a:ext cx="8228700" cy="27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Work Sans" panose="00000500000000000000" pitchFamily="2" charset="0"/>
                <a:ea typeface="Work Sans" panose="00000500000000000000" pitchFamily="2" charset="0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To do it right is not easy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But if you manage to do it right …</a:t>
            </a:r>
          </a:p>
          <a:p>
            <a:pPr marL="5143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… then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wowowow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ork Sans"/>
                <a:cs typeface="Arial"/>
                <a:sym typeface="Arial"/>
              </a:rPr>
              <a:t> you can celebrate!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776F5-3A68-D400-9CF5-1A04B14C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93" y="1784685"/>
            <a:ext cx="3937444" cy="2977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B9C14-2B30-EBED-98C0-375989A8897A}"/>
              </a:ext>
            </a:extLst>
          </p:cNvPr>
          <p:cNvSpPr/>
          <p:nvPr/>
        </p:nvSpPr>
        <p:spPr>
          <a:xfrm>
            <a:off x="4826382" y="2219154"/>
            <a:ext cx="127218" cy="2455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99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8E9B-69BF-9599-F512-D477B75F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45824624-33B7-986A-44BD-C1E4EF9D8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3484708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EB51B6-FAD7-6712-1BCD-58C62E0F7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495301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9AFB1A-EF6A-E933-0CFB-98308E76D742}"/>
              </a:ext>
            </a:extLst>
          </p:cNvPr>
          <p:cNvSpPr txBox="1"/>
          <p:nvPr/>
        </p:nvSpPr>
        <p:spPr>
          <a:xfrm>
            <a:off x="3368748" y="212417"/>
            <a:ext cx="45457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nl-NL" sz="1500" b="1" kern="1200" dirty="0">
                <a:solidFill>
                  <a:srgbClr val="333333"/>
                </a:solidFill>
                <a:latin typeface="Roboto Condensed" panose="020F0502020204030204" pitchFamily="2" charset="0"/>
                <a:ea typeface="+mn-ea"/>
                <a:cs typeface="+mn-cs"/>
              </a:rPr>
              <a:t>The Committee: WG21 (Working Group 21)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5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F7BB3D-975D-FFBF-0F8B-593ABC23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47" y="925526"/>
            <a:ext cx="5462207" cy="400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ndard C++">
            <a:extLst>
              <a:ext uri="{FF2B5EF4-FFF2-40B4-BE49-F238E27FC236}">
                <a16:creationId xmlns:a16="http://schemas.microsoft.com/office/drawing/2014/main" id="{53BFC178-82D4-967A-BBA9-217D932C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4345"/>
            <a:ext cx="2473522" cy="27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7845827-BEAF-400B-0A05-FED0376007BC}"/>
              </a:ext>
            </a:extLst>
          </p:cNvPr>
          <p:cNvGrpSpPr/>
          <p:nvPr/>
        </p:nvGrpSpPr>
        <p:grpSpPr>
          <a:xfrm>
            <a:off x="7286098" y="3270702"/>
            <a:ext cx="424440" cy="278640"/>
            <a:chOff x="9714797" y="4360936"/>
            <a:chExt cx="565920" cy="371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B461642-C8FC-6119-283E-ABA6C8EBB1E2}"/>
                    </a:ext>
                  </a:extLst>
                </p14:cNvPr>
                <p14:cNvContentPartPr/>
                <p14:nvPr/>
              </p14:nvContentPartPr>
              <p14:xfrm>
                <a:off x="9714797" y="4515016"/>
                <a:ext cx="23400" cy="19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B461642-C8FC-6119-283E-ABA6C8EBB1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97157" y="4497376"/>
                  <a:ext cx="59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C8487A-AA67-DBE3-8AD9-786F05753B45}"/>
                    </a:ext>
                  </a:extLst>
                </p14:cNvPr>
                <p14:cNvContentPartPr/>
                <p14:nvPr/>
              </p14:nvContentPartPr>
              <p14:xfrm>
                <a:off x="9756557" y="4703296"/>
                <a:ext cx="168840" cy="2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C8487A-AA67-DBE3-8AD9-786F05753B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38557" y="4685656"/>
                  <a:ext cx="204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27F804-59BE-3B52-B225-7E8DDB095F1E}"/>
                    </a:ext>
                  </a:extLst>
                </p14:cNvPr>
                <p14:cNvContentPartPr/>
                <p14:nvPr/>
              </p14:nvContentPartPr>
              <p14:xfrm>
                <a:off x="9737477" y="4360936"/>
                <a:ext cx="543240" cy="343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27F804-59BE-3B52-B225-7E8DDB095F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19837" y="4343296"/>
                  <a:ext cx="578880" cy="37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039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442D3-20EA-8E4C-C419-5FE72BF3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3BC5E62-A7CF-56D6-5BA5-BE255DA0B7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570991"/>
            <a:ext cx="3057089" cy="457250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BDBC359-748F-37C3-28C8-11DD2196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3484708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08AABD-7194-1B62-954E-F97A825E3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495301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895BC1-1EB5-2902-CEAA-7DD125EF1587}"/>
              </a:ext>
            </a:extLst>
          </p:cNvPr>
          <p:cNvSpPr txBox="1"/>
          <p:nvPr/>
        </p:nvSpPr>
        <p:spPr>
          <a:xfrm>
            <a:off x="3274666" y="274967"/>
            <a:ext cx="564419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Many C++ Developers are passionate about making code better ... but disagree about what “good code” looks like.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Various reasons for disagreement:</a:t>
            </a:r>
          </a:p>
          <a:p>
            <a:pPr defTabSz="685800">
              <a:buClrTx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language complexity, flexibility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Support for different paradigms, </a:t>
            </a:r>
            <a:b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</a:b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(functional, OO, procedural)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The last decade: many new features    (constexpr, ranges, coroutines, concepts, etc. )</a:t>
            </a:r>
          </a:p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97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7E71D-CD24-7EB7-B000-54078371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0BB73B35-1D1F-648A-596A-F31266D4F3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570991"/>
            <a:ext cx="3057089" cy="4572509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B04B445E-88A8-EE91-289B-4B43E9CE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7512" y="3484708"/>
            <a:ext cx="205740" cy="205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Avenir Next LT Pro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69ADEE-5D88-3659-2967-FC2A14188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3478" y="495301"/>
            <a:ext cx="3120716" cy="311186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B41B89-CF41-37F8-28BB-E76C9E02DC53}"/>
              </a:ext>
            </a:extLst>
          </p:cNvPr>
          <p:cNvSpPr txBox="1"/>
          <p:nvPr/>
        </p:nvSpPr>
        <p:spPr>
          <a:xfrm>
            <a:off x="3274666" y="274967"/>
            <a:ext cx="5644195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Timeless discussions </a:t>
            </a:r>
          </a:p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(which I will not talk about today)</a:t>
            </a:r>
          </a:p>
          <a:p>
            <a:pPr defTabSz="685800">
              <a:buClrTx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tabs vs spaces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whitespace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&gt; get rid of it, use a formatter like clang-format,  </a:t>
            </a:r>
            <a:r>
              <a:rPr lang="en-US" sz="21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AStyle</a:t>
            </a: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, </a:t>
            </a:r>
            <a:r>
              <a:rPr lang="en-US" sz="2100" b="1" kern="1200" dirty="0" err="1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Uncrustify</a:t>
            </a: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personal preferences, often without rationale.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endParaRPr lang="en-US" sz="2100" b="1" kern="1200" dirty="0">
              <a:solidFill>
                <a:prstClr val="white"/>
              </a:solidFill>
              <a:latin typeface="Avenir Next LT Pro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2100" b="1" kern="1200" dirty="0">
                <a:solidFill>
                  <a:prstClr val="white"/>
                </a:solidFill>
                <a:latin typeface="Avenir Next LT Pro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4302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TEXT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FIXED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101bf71b-ffc9-43c9-b0b7-cc5680e30b67"/>
  <p:tag name="MIO_UPDATE" val="True"/>
  <p:tag name="MIO_OBJECTNAME" val="ASML Master"/>
  <p:tag name="MIO_FALLBACK_LAYOUT" val="27"/>
  <p:tag name="MIO_SHOW_DATE" val="True"/>
  <p:tag name="MIO_SHOW_FOOTER" val="True"/>
  <p:tag name="MIO_SHOW_PAGENUMBER" val="True"/>
  <p:tag name="MIO_AVOID_BLANK_LAYOUT" val="False"/>
  <p:tag name="MIO_CD_LAYOUT_VALID_AREA" val="False"/>
  <p:tag name="MIO_EMBED_FONT" val="False"/>
  <p:tag name="MIO_MATCH_COLOR_SCHEME" val="True"/>
  <p:tag name="MIO_NUMBER_OF_VALID_LAYOUTS" val="29"/>
  <p:tag name="MIO_DBID" val="0F45B44C-9BC7-4D85-81C4-7155EE70A7B9"/>
  <p:tag name="MIO_VERSION" val="15.04.2024 12:26:06"/>
  <p:tag name="MIO_LASTDOWNLOADED" val="03.07.2024 11:44:27.861"/>
  <p:tag name="MIO_CDID" val="531547a1-6921-4a73-8514-e2d26a6e33a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presentation support;"/>
  <p:tag name="MIO_USER_INPUT_OPTIONAL" val=" "/>
  <p:tag name="MIO_USER_INPUT_FIXED" val="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presentation support;"/>
  <p:tag name="MIO_USER_INPUT_OPTIONAL" val=" "/>
  <p:tag name="MIO_USER_INPUT_FIXED" val="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how contact icons on closing slide(s);"/>
  <p:tag name="MIO_USER_INPUT_OPTIONAL" val=" "/>
  <p:tag name="MIO_USER_INPUT_FIXED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how contact icons on closing slide(s);"/>
  <p:tag name="MIO_USER_INPUT_OPTIONAL" val=" "/>
  <p:tag name="MIO_USER_INPUT_FIXED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how contact icons on closing slide(s);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how contact icons on closing slide(s);"/>
  <p:tag name="MIO_USER_INPUT_OPTIONAL" val=" "/>
  <p:tag name="MIO_USER_INPUT_FIXED" val=" "/>
</p:tagLst>
</file>

<file path=ppt/theme/theme1.xml><?xml version="1.0" encoding="utf-8"?>
<a:theme xmlns:a="http://schemas.openxmlformats.org/drawingml/2006/main" name="FrontPage_TIOBE">
  <a:themeElements>
    <a:clrScheme name="TIOBE">
      <a:dk1>
        <a:srgbClr val="000000"/>
      </a:dk1>
      <a:lt1>
        <a:srgbClr val="FFFFFF"/>
      </a:lt1>
      <a:dk2>
        <a:srgbClr val="4A8CFF"/>
      </a:dk2>
      <a:lt2>
        <a:srgbClr val="F2F7FC"/>
      </a:lt2>
      <a:accent1>
        <a:srgbClr val="2C77BD"/>
      </a:accent1>
      <a:accent2>
        <a:srgbClr val="EA5735"/>
      </a:accent2>
      <a:accent3>
        <a:srgbClr val="003BA3"/>
      </a:accent3>
      <a:accent4>
        <a:srgbClr val="2C77BD"/>
      </a:accent4>
      <a:accent5>
        <a:srgbClr val="231F20"/>
      </a:accent5>
      <a:accent6>
        <a:srgbClr val="2C77BD"/>
      </a:accent6>
      <a:hlink>
        <a:srgbClr val="003BA3"/>
      </a:hlink>
      <a:folHlink>
        <a:srgbClr val="003BA3"/>
      </a:folHlink>
    </a:clrScheme>
    <a:fontScheme name="TIOBE_HouseStyle">
      <a:majorFont>
        <a:latin typeface="Titillium Web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_TIOBE">
  <a:themeElements>
    <a:clrScheme name="TIOBE">
      <a:dk1>
        <a:srgbClr val="000000"/>
      </a:dk1>
      <a:lt1>
        <a:srgbClr val="FFFFFF"/>
      </a:lt1>
      <a:dk2>
        <a:srgbClr val="4A8CFF"/>
      </a:dk2>
      <a:lt2>
        <a:srgbClr val="F2F7FC"/>
      </a:lt2>
      <a:accent1>
        <a:srgbClr val="2C77BD"/>
      </a:accent1>
      <a:accent2>
        <a:srgbClr val="EA5735"/>
      </a:accent2>
      <a:accent3>
        <a:srgbClr val="003BA3"/>
      </a:accent3>
      <a:accent4>
        <a:srgbClr val="2C77BD"/>
      </a:accent4>
      <a:accent5>
        <a:srgbClr val="231F20"/>
      </a:accent5>
      <a:accent6>
        <a:srgbClr val="2C77BD"/>
      </a:accent6>
      <a:hlink>
        <a:srgbClr val="003BA3"/>
      </a:hlink>
      <a:folHlink>
        <a:srgbClr val="003BA3"/>
      </a:folHlink>
    </a:clrScheme>
    <a:fontScheme name="Custom 3">
      <a:majorFont>
        <a:latin typeface="Titillium Web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lides_TIOBE">
  <a:themeElements>
    <a:clrScheme name="TIOBE">
      <a:dk1>
        <a:srgbClr val="000000"/>
      </a:dk1>
      <a:lt1>
        <a:srgbClr val="FFFFFF"/>
      </a:lt1>
      <a:dk2>
        <a:srgbClr val="4A8CFF"/>
      </a:dk2>
      <a:lt2>
        <a:srgbClr val="F2F7FC"/>
      </a:lt2>
      <a:accent1>
        <a:srgbClr val="2C77BD"/>
      </a:accent1>
      <a:accent2>
        <a:srgbClr val="EA5735"/>
      </a:accent2>
      <a:accent3>
        <a:srgbClr val="003BA3"/>
      </a:accent3>
      <a:accent4>
        <a:srgbClr val="2C77BD"/>
      </a:accent4>
      <a:accent5>
        <a:srgbClr val="231F20"/>
      </a:accent5>
      <a:accent6>
        <a:srgbClr val="2C77BD"/>
      </a:accent6>
      <a:hlink>
        <a:srgbClr val="003BA3"/>
      </a:hlink>
      <a:folHlink>
        <a:srgbClr val="003BA3"/>
      </a:folHlink>
    </a:clrScheme>
    <a:fontScheme name="Custom 3">
      <a:majorFont>
        <a:latin typeface="Titillium Web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lides_TIOBE">
  <a:themeElements>
    <a:clrScheme name="TIOBE">
      <a:dk1>
        <a:srgbClr val="000000"/>
      </a:dk1>
      <a:lt1>
        <a:srgbClr val="FFFFFF"/>
      </a:lt1>
      <a:dk2>
        <a:srgbClr val="4A8CFF"/>
      </a:dk2>
      <a:lt2>
        <a:srgbClr val="F2F7FC"/>
      </a:lt2>
      <a:accent1>
        <a:srgbClr val="2C77BD"/>
      </a:accent1>
      <a:accent2>
        <a:srgbClr val="EA5735"/>
      </a:accent2>
      <a:accent3>
        <a:srgbClr val="003BA3"/>
      </a:accent3>
      <a:accent4>
        <a:srgbClr val="2C77BD"/>
      </a:accent4>
      <a:accent5>
        <a:srgbClr val="231F20"/>
      </a:accent5>
      <a:accent6>
        <a:srgbClr val="2C77BD"/>
      </a:accent6>
      <a:hlink>
        <a:srgbClr val="003BA3"/>
      </a:hlink>
      <a:folHlink>
        <a:srgbClr val="003BA3"/>
      </a:folHlink>
    </a:clrScheme>
    <a:fontScheme name="Custom 3">
      <a:majorFont>
        <a:latin typeface="Titillium Web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6.xml><?xml version="1.0" encoding="utf-8"?>
<a:theme xmlns:a="http://schemas.openxmlformats.org/drawingml/2006/main" name="ASML Template 2021">
  <a:themeElements>
    <a:clrScheme name="ASML Template">
      <a:dk1>
        <a:srgbClr val="000000"/>
      </a:dk1>
      <a:lt1>
        <a:srgbClr val="FFFFFF"/>
      </a:lt1>
      <a:dk2>
        <a:srgbClr val="00A3E0"/>
      </a:dk2>
      <a:lt2>
        <a:srgbClr val="E0E1E3"/>
      </a:lt2>
      <a:accent1>
        <a:srgbClr val="10069F"/>
      </a:accent1>
      <a:accent2>
        <a:srgbClr val="5A5B5E"/>
      </a:accent2>
      <a:accent3>
        <a:srgbClr val="FF6A13"/>
      </a:accent3>
      <a:accent4>
        <a:srgbClr val="43B02A"/>
      </a:accent4>
      <a:accent5>
        <a:srgbClr val="FFD100"/>
      </a:accent5>
      <a:accent6>
        <a:srgbClr val="8031A7"/>
      </a:accent6>
      <a:hlink>
        <a:srgbClr val="00A3E0"/>
      </a:hlink>
      <a:folHlink>
        <a:srgbClr val="00A3E0"/>
      </a:folHlink>
    </a:clrScheme>
    <a:fontScheme name="ASML Template">
      <a:majorFont>
        <a:latin typeface="Arial"/>
        <a:ea typeface="Microsoft JhengHei"/>
        <a:cs typeface="Arial"/>
      </a:majorFont>
      <a:minorFont>
        <a:latin typeface="Arial"/>
        <a:ea typeface="Microsoft JhengHei"/>
        <a:cs typeface="Arial"/>
      </a:minorFont>
    </a:fontScheme>
    <a:fmtScheme name="ASML Templa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accent1"/>
        </a:solidFill>
        <a:solidFill>
          <a:schemeClr val="accent2"/>
        </a:solidFill>
      </a:bgFillStyleLst>
    </a:fmtScheme>
  </a:themeElements>
  <a:objectDefaults>
    <a:spDef>
      <a:spPr/>
      <a:bodyPr/>
      <a:lstStyle/>
      <a:style>
        <a:lnRef idx="2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algn="l" defTabSz="374400">
          <a:lnSpc>
            <a:spcPct val="95000"/>
          </a:lnSpc>
          <a:spcAft>
            <a:spcPts val="737"/>
          </a:spcAft>
          <a:defRPr sz="1600" dirty="0"/>
        </a:defPPr>
        <a:lvl1pPr marL="0" indent="0" algn="l" defTabSz="374400" rtl="0" eaLnBrk="1" latinLnBrk="0" hangingPunct="1">
          <a:lnSpc>
            <a:spcPct val="95000"/>
          </a:lnSpc>
          <a:spcBef>
            <a:spcPts val="369"/>
          </a:spcBef>
          <a:spcAft>
            <a:spcPts val="369"/>
          </a:spcAft>
          <a:buFontTx/>
          <a:buNone/>
          <a:defRPr sz="1600" kern="1200" baseline="0">
            <a:solidFill>
              <a:schemeClr val="tx1"/>
            </a:solidFill>
            <a:latin typeface="+mn-lt"/>
            <a:ea typeface="+mn-ea"/>
            <a:cs typeface="+mn-cs"/>
          </a:defRPr>
        </a:lvl1pPr>
        <a:lvl2pPr marL="0" indent="0" algn="l" defTabSz="374400" rtl="0" eaLnBrk="1" latinLnBrk="0" hangingPunct="1">
          <a:lnSpc>
            <a:spcPct val="95000"/>
          </a:lnSpc>
          <a:spcBef>
            <a:spcPts val="369"/>
          </a:spcBef>
          <a:spcAft>
            <a:spcPts val="369"/>
          </a:spcAft>
          <a:buFontTx/>
          <a:buNone/>
          <a:defRPr sz="1600" b="1" kern="1200" baseline="0">
            <a:solidFill>
              <a:schemeClr val="tx1"/>
            </a:solidFill>
            <a:latin typeface="+mn-lt"/>
            <a:ea typeface="+mn-ea"/>
            <a:cs typeface="+mn-cs"/>
          </a:defRPr>
        </a:lvl2pPr>
        <a:lvl3pPr marL="234000" indent="-234000" algn="l" defTabSz="374400" rtl="0" eaLnBrk="1" latinLnBrk="0" hangingPunct="1">
          <a:lnSpc>
            <a:spcPct val="95000"/>
          </a:lnSpc>
          <a:spcBef>
            <a:spcPts val="369"/>
          </a:spcBef>
          <a:spcAft>
            <a:spcPts val="369"/>
          </a:spcAft>
          <a:buSzPct val="110000"/>
          <a:buFont typeface="Arial" panose="020B0604020202020204" pitchFamily="34" charset="0"/>
          <a:buChar char="•"/>
          <a:defRPr sz="1600" kern="1200" baseline="0">
            <a:solidFill>
              <a:schemeClr val="tx1"/>
            </a:solidFill>
            <a:latin typeface="+mn-lt"/>
            <a:ea typeface="+mn-ea"/>
            <a:cs typeface="+mn-cs"/>
          </a:defRPr>
        </a:lvl3pPr>
        <a:lvl4pPr marL="468000" indent="-234000" algn="l" defTabSz="374400" rtl="0" eaLnBrk="1" latinLnBrk="0" hangingPunct="1">
          <a:lnSpc>
            <a:spcPct val="105000"/>
          </a:lnSpc>
          <a:spcBef>
            <a:spcPts val="200"/>
          </a:spcBef>
          <a:spcAft>
            <a:spcPts val="200"/>
          </a:spcAft>
          <a:buSzPct val="100000"/>
          <a:buFont typeface="Arial" panose="020B0604020202020204" pitchFamily="34" charset="0"/>
          <a:buChar char="•"/>
          <a:defRPr sz="1200" kern="1200" baseline="0">
            <a:solidFill>
              <a:schemeClr val="tx1"/>
            </a:solidFill>
            <a:latin typeface="+mn-lt"/>
            <a:ea typeface="+mn-ea"/>
            <a:cs typeface="+mn-cs"/>
          </a:defRPr>
        </a:lvl4pPr>
        <a:lvl5pPr marL="702000" indent="-234000" algn="l" defTabSz="374400" rtl="0" eaLnBrk="1" latinLnBrk="0" hangingPunct="1">
          <a:lnSpc>
            <a:spcPct val="110000"/>
          </a:lnSpc>
          <a:spcBef>
            <a:spcPts val="0"/>
          </a:spcBef>
          <a:spcAft>
            <a:spcPts val="0"/>
          </a:spcAft>
          <a:buSzPct val="90000"/>
          <a:buFont typeface="Arial" panose="020B0604020202020204" pitchFamily="34" charset="0"/>
          <a:buChar char="•"/>
          <a:defRPr sz="1000" kern="1200" baseline="0">
            <a:solidFill>
              <a:schemeClr val="tx1"/>
            </a:solidFill>
            <a:latin typeface="+mn-lt"/>
            <a:ea typeface="+mn-ea"/>
            <a:cs typeface="+mn-cs"/>
          </a:defRPr>
        </a:lvl5pPr>
        <a:lvl6pPr marL="234000" indent="-234000" algn="l" defTabSz="374400" rtl="0" eaLnBrk="1" latinLnBrk="0" hangingPunct="1">
          <a:lnSpc>
            <a:spcPct val="95000"/>
          </a:lnSpc>
          <a:spcBef>
            <a:spcPts val="369"/>
          </a:spcBef>
          <a:spcAft>
            <a:spcPts val="369"/>
          </a:spcAft>
          <a:buFont typeface="+mj-lt"/>
          <a:buAutoNum type="arabicPeriod"/>
          <a:defRPr sz="1600" kern="1200" baseline="0">
            <a:solidFill>
              <a:schemeClr val="tx1"/>
            </a:solidFill>
            <a:latin typeface="+mn-lt"/>
            <a:ea typeface="+mn-ea"/>
            <a:cs typeface="+mn-cs"/>
          </a:defRPr>
        </a:lvl6pPr>
        <a:lvl7pPr marL="468000" indent="-234000" algn="l" defTabSz="374400" rtl="0" eaLnBrk="1" latinLnBrk="0" hangingPunct="1">
          <a:lnSpc>
            <a:spcPct val="105000"/>
          </a:lnSpc>
          <a:spcBef>
            <a:spcPts val="200"/>
          </a:spcBef>
          <a:spcAft>
            <a:spcPts val="200"/>
          </a:spcAft>
          <a:buFont typeface="+mj-lt"/>
          <a:buAutoNum type="romanLcPeriod"/>
          <a:defRPr sz="1200" kern="1200" baseline="0">
            <a:solidFill>
              <a:schemeClr val="tx1"/>
            </a:solidFill>
            <a:latin typeface="+mn-lt"/>
            <a:ea typeface="+mn-ea"/>
            <a:cs typeface="+mn-cs"/>
          </a:defRPr>
        </a:lvl7pPr>
        <a:lvl8pPr marL="0" indent="0" algn="l" defTabSz="374400" rtl="0" eaLnBrk="1" latinLnBrk="0" hangingPunct="1">
          <a:lnSpc>
            <a:spcPct val="105000"/>
          </a:lnSpc>
          <a:spcBef>
            <a:spcPts val="200"/>
          </a:spcBef>
          <a:spcAft>
            <a:spcPts val="200"/>
          </a:spcAft>
          <a:buFontTx/>
          <a:buNone/>
          <a:defRPr sz="1200" kern="1200" baseline="0">
            <a:solidFill>
              <a:schemeClr val="tx1"/>
            </a:solidFill>
            <a:latin typeface="+mn-lt"/>
            <a:ea typeface="+mn-ea"/>
            <a:cs typeface="+mn-cs"/>
          </a:defRPr>
        </a:lvl8pPr>
        <a:lvl9pPr marL="0" indent="0" algn="l" defTabSz="374400" rtl="0" eaLnBrk="1" latinLnBrk="0" hangingPunct="1">
          <a:lnSpc>
            <a:spcPct val="110000"/>
          </a:lnSpc>
          <a:spcBef>
            <a:spcPts val="0"/>
          </a:spcBef>
          <a:spcAft>
            <a:spcPts val="0"/>
          </a:spcAft>
          <a:buFontTx/>
          <a:buNone/>
          <a:defRPr sz="1000" kern="1200" baseline="0">
            <a:solidFill>
              <a:schemeClr val="tx1"/>
            </a:solidFill>
            <a:latin typeface="+mn-lt"/>
            <a:ea typeface="+mn-ea"/>
            <a:cs typeface="+mn-cs"/>
          </a:defRPr>
        </a:lvl9pPr>
      </a:lstStyle>
    </a:txDef>
  </a:objectDefaults>
  <a:extraClrSchemeLst/>
  <a:custClrLst>
    <a:custClr name="ASML Blue">
      <a:srgbClr val="10069F"/>
    </a:custClr>
    <a:custClr name="ASML Light Blue">
      <a:srgbClr val="00A3E0"/>
    </a:custClr>
    <a:custClr name="ASML Teal">
      <a:srgbClr val="00BFB3"/>
    </a:custClr>
    <a:custClr name="ASML Green">
      <a:srgbClr val="43B02A"/>
    </a:custClr>
    <a:custClr name="ASML Light Green">
      <a:srgbClr val="C4D600"/>
    </a:custClr>
    <a:custClr name="ASML Yellow">
      <a:srgbClr val="FFD100"/>
    </a:custClr>
    <a:custClr name="ASML Orange">
      <a:srgbClr val="FF6A13"/>
    </a:custClr>
    <a:custClr name="ASML Red">
      <a:srgbClr val="F00000"/>
    </a:custClr>
    <a:custClr name="ASML Magenta">
      <a:srgbClr val="DF1995"/>
    </a:custClr>
    <a:custClr name="ASML Violet">
      <a:srgbClr val="8031A7"/>
    </a:custClr>
    <a:custClr name="ASML Blue">
      <a:srgbClr val="10069F"/>
    </a:custClr>
    <a:custClr name="ASML Light Blue -30">
      <a:srgbClr val="50C0E6"/>
    </a:custClr>
    <a:custClr name="ASML Teal -30">
      <a:srgbClr val="55D1C9"/>
    </a:custClr>
    <a:custClr name="ASML Green -30">
      <a:srgbClr val="80C572"/>
    </a:custClr>
    <a:custClr name="ASML Light Green -30">
      <a:srgbClr val="D8DF60"/>
    </a:custClr>
    <a:custClr name="ASML Yellow -30">
      <a:srgbClr val="FEDC61"/>
    </a:custClr>
    <a:custClr name="ASML Orange -30">
      <a:srgbClr val="FD8B57"/>
    </a:custClr>
    <a:custClr name="ASML Red -30">
      <a:srgbClr val="F25052"/>
    </a:custClr>
    <a:custClr name="ASML Magenta -30">
      <a:srgbClr val="E565B3"/>
    </a:custClr>
    <a:custClr name="ASML Violet -30">
      <a:srgbClr val="A473BE"/>
    </a:custClr>
    <a:custClr name="ASML Blue">
      <a:srgbClr val="10069F"/>
    </a:custClr>
    <a:custClr name="ASML Light Blue +30">
      <a:srgbClr val="0089B7"/>
    </a:custClr>
    <a:custClr name="ASML Teal +30">
      <a:srgbClr val="199D97"/>
    </a:custClr>
    <a:custClr name="ASML Green +30">
      <a:srgbClr val="1D8E29"/>
    </a:custClr>
    <a:custClr name="ASML Light Green +30">
      <a:srgbClr val="9FAE38"/>
    </a:custClr>
    <a:custClr name="ASML Yellow +30">
      <a:srgbClr val="D0AD23"/>
    </a:custClr>
    <a:custClr name="ASML Orange +30">
      <a:srgbClr val="D04A1E"/>
    </a:custClr>
    <a:custClr name="ASML Red +30">
      <a:srgbClr val="C50E16"/>
    </a:custClr>
    <a:custClr name="ASML Magenta +30">
      <a:srgbClr val="BA1B7B"/>
    </a:custClr>
    <a:custClr name="ASML Violet +30">
      <a:srgbClr val="6B2C89"/>
    </a:custClr>
  </a:custClrLst>
  <a:extLst>
    <a:ext uri="{05A4C25C-085E-4340-85A3-A5531E510DB2}">
      <thm15:themeFamily xmlns:thm15="http://schemas.microsoft.com/office/thememl/2012/main" name="Default Theme.pptx" id="{58A94E32-D02A-470F-B270-0850FDF90CAE}" vid="{46371A1F-6575-4FE6-8214-9411973EB134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A3E0"/>
    </a:dk2>
    <a:lt2>
      <a:srgbClr val="E0E1E3"/>
    </a:lt2>
    <a:accent1>
      <a:srgbClr val="10069F"/>
    </a:accent1>
    <a:accent2>
      <a:srgbClr val="5A5B5E"/>
    </a:accent2>
    <a:accent3>
      <a:srgbClr val="FF6A13"/>
    </a:accent3>
    <a:accent4>
      <a:srgbClr val="43B02A"/>
    </a:accent4>
    <a:accent5>
      <a:srgbClr val="FFD100"/>
    </a:accent5>
    <a:accent6>
      <a:srgbClr val="8031A7"/>
    </a:accent6>
    <a:hlink>
      <a:srgbClr val="00A3E0"/>
    </a:hlink>
    <a:folHlink>
      <a:srgbClr val="00A3E0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A3E0"/>
    </a:dk2>
    <a:lt2>
      <a:srgbClr val="E0E1E3"/>
    </a:lt2>
    <a:accent1>
      <a:srgbClr val="10069F"/>
    </a:accent1>
    <a:accent2>
      <a:srgbClr val="5A5B5E"/>
    </a:accent2>
    <a:accent3>
      <a:srgbClr val="FF6A13"/>
    </a:accent3>
    <a:accent4>
      <a:srgbClr val="43B02A"/>
    </a:accent4>
    <a:accent5>
      <a:srgbClr val="FFD100"/>
    </a:accent5>
    <a:accent6>
      <a:srgbClr val="8031A7"/>
    </a:accent6>
    <a:hlink>
      <a:srgbClr val="00A3E0"/>
    </a:hlink>
    <a:folHlink>
      <a:srgbClr val="00A3E0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00A3E0"/>
    </a:dk2>
    <a:lt2>
      <a:srgbClr val="E0E1E3"/>
    </a:lt2>
    <a:accent1>
      <a:srgbClr val="10069F"/>
    </a:accent1>
    <a:accent2>
      <a:srgbClr val="5A5B5E"/>
    </a:accent2>
    <a:accent3>
      <a:srgbClr val="FF6A13"/>
    </a:accent3>
    <a:accent4>
      <a:srgbClr val="43B02A"/>
    </a:accent4>
    <a:accent5>
      <a:srgbClr val="FFD100"/>
    </a:accent5>
    <a:accent6>
      <a:srgbClr val="8031A7"/>
    </a:accent6>
    <a:hlink>
      <a:srgbClr val="00A3E0"/>
    </a:hlink>
    <a:folHlink>
      <a:srgbClr val="00A3E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4e39a8c-e0e4-410b-8625-0e2ed5d22293">
      <UserInfo>
        <DisplayName>Paul Jansen</DisplayName>
        <AccountId>14</AccountId>
        <AccountType/>
      </UserInfo>
      <UserInfo>
        <DisplayName>Albert Vliegen</DisplayName>
        <AccountId>15</AccountId>
        <AccountType/>
      </UserInfo>
      <UserInfo>
        <DisplayName>Hendrik Klinkert</DisplayName>
        <AccountId>19</AccountId>
        <AccountType/>
      </UserInfo>
      <UserInfo>
        <DisplayName>Kris Dillemans</DisplayName>
        <AccountId>20</AccountId>
        <AccountType/>
      </UserInfo>
      <UserInfo>
        <DisplayName>Laurens Jansen</DisplayName>
        <AccountId>13</AccountId>
        <AccountType/>
      </UserInfo>
      <UserInfo>
        <DisplayName>Hans Sassenburg</DisplayName>
        <AccountId>21</AccountId>
        <AccountType/>
      </UserInfo>
      <UserInfo>
        <DisplayName>Anne-Linde Jansen</DisplayName>
        <AccountId>23</AccountId>
        <AccountType/>
      </UserInfo>
    </SharedWithUsers>
    <lcf76f155ced4ddcb4097134ff3c332f xmlns="08722745-6449-4947-a714-8a6018fba8c9">
      <Terms xmlns="http://schemas.microsoft.com/office/infopath/2007/PartnerControls"/>
    </lcf76f155ced4ddcb4097134ff3c332f>
    <TaxCatchAll xmlns="c4e39a8c-e0e4-410b-8625-0e2ed5d2229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50EA4BAFB4354AA65AD2A4F33F8BD2" ma:contentTypeVersion="14" ma:contentTypeDescription="Een nieuw document maken." ma:contentTypeScope="" ma:versionID="34b6516aca085ef81f22dbbb58ec7126">
  <xsd:schema xmlns:xsd="http://www.w3.org/2001/XMLSchema" xmlns:xs="http://www.w3.org/2001/XMLSchema" xmlns:p="http://schemas.microsoft.com/office/2006/metadata/properties" xmlns:ns2="08722745-6449-4947-a714-8a6018fba8c9" xmlns:ns3="c4e39a8c-e0e4-410b-8625-0e2ed5d22293" targetNamespace="http://schemas.microsoft.com/office/2006/metadata/properties" ma:root="true" ma:fieldsID="017adec65bd09204a403ed8a19c3a9ac" ns2:_="" ns3:_="">
    <xsd:import namespace="08722745-6449-4947-a714-8a6018fba8c9"/>
    <xsd:import namespace="c4e39a8c-e0e4-410b-8625-0e2ed5d22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22745-6449-4947-a714-8a6018fba8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a174bb80-e8f4-4448-a9d6-ec3f552d74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39a8c-e0e4-410b-8625-0e2ed5d22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0630126-40af-40e8-adbf-5fbf7660f1b6}" ma:internalName="TaxCatchAll" ma:showField="CatchAllData" ma:web="c4e39a8c-e0e4-410b-8625-0e2ed5d222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CBF799-F20F-431B-973B-7000AF7F53DE}">
  <ds:schemaRefs>
    <ds:schemaRef ds:uri="08722745-6449-4947-a714-8a6018fba8c9"/>
    <ds:schemaRef ds:uri="c4e39a8c-e0e4-410b-8625-0e2ed5d222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916412-2AC2-440C-99B8-B2889399DA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1BC877-1C19-4686-B695-9E9917E40C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22745-6449-4947-a714-8a6018fba8c9"/>
    <ds:schemaRef ds:uri="c4e39a8c-e0e4-410b-8625-0e2ed5d222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3751</Words>
  <Application>Microsoft Office PowerPoint</Application>
  <PresentationFormat>On-screen Show (16:9)</PresentationFormat>
  <Paragraphs>536</Paragraphs>
  <Slides>60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60</vt:i4>
      </vt:variant>
    </vt:vector>
  </HeadingPairs>
  <TitlesOfParts>
    <vt:vector size="78" baseType="lpstr">
      <vt:lpstr>Titillium Web SemiBold (Headings)</vt:lpstr>
      <vt:lpstr>Avenir Next LT Pro</vt:lpstr>
      <vt:lpstr>Courier New</vt:lpstr>
      <vt:lpstr>Arial</vt:lpstr>
      <vt:lpstr>Titillium Web SemiBold</vt:lpstr>
      <vt:lpstr>Roboto Light</vt:lpstr>
      <vt:lpstr>Work Sans</vt:lpstr>
      <vt:lpstr>PT Sans</vt:lpstr>
      <vt:lpstr>Microsoft JhengHei</vt:lpstr>
      <vt:lpstr>Calibri</vt:lpstr>
      <vt:lpstr>-apple-system</vt:lpstr>
      <vt:lpstr>Roboto Condensed</vt:lpstr>
      <vt:lpstr>FrontPage_TIOBE</vt:lpstr>
      <vt:lpstr>Slides_TIOBE</vt:lpstr>
      <vt:lpstr>Slides_TIOBE</vt:lpstr>
      <vt:lpstr>Slides_TIOBE</vt:lpstr>
      <vt:lpstr>Custom</vt:lpstr>
      <vt:lpstr>ASML Template 2021</vt:lpstr>
      <vt:lpstr>C++ Meetup Eindhoven: Writing better C++</vt:lpstr>
      <vt:lpstr>Companies</vt:lpstr>
      <vt:lpstr>History</vt:lpstr>
      <vt:lpstr>C++ Default Guidelines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Discuss</vt:lpstr>
      <vt:lpstr>PowerPoint Presentation</vt:lpstr>
      <vt:lpstr>PowerPoint Presentation</vt:lpstr>
      <vt:lpstr>PowerPoint Presentation</vt:lpstr>
      <vt:lpstr>Take-aways  </vt:lpstr>
      <vt:lpstr>THANK YOU</vt:lpstr>
      <vt:lpstr>On the use of the C++ Core Guidelines</vt:lpstr>
      <vt:lpstr>Writing better C++ code</vt:lpstr>
      <vt:lpstr>Writing better C++ code</vt:lpstr>
      <vt:lpstr>Writing better C++ code</vt:lpstr>
      <vt:lpstr>Software Product Quality</vt:lpstr>
      <vt:lpstr>Software Product Quality</vt:lpstr>
      <vt:lpstr>Software Product Quality</vt:lpstr>
      <vt:lpstr>Using a coding standard</vt:lpstr>
      <vt:lpstr>Using a coding standard</vt:lpstr>
      <vt:lpstr>The C++ Core Guidelines</vt:lpstr>
      <vt:lpstr>The C++ Core Guidelines</vt:lpstr>
      <vt:lpstr>The C++ Core Guidelines</vt:lpstr>
      <vt:lpstr>The C++ Core Guidelines</vt:lpstr>
      <vt:lpstr>The C++ Core Guidelines</vt:lpstr>
      <vt:lpstr>PowerPoint Presentation</vt:lpstr>
      <vt:lpstr>Break</vt:lpstr>
      <vt:lpstr>C++ Meetup Implementing Coding Standards</vt:lpstr>
      <vt:lpstr>Paul Jansen</vt:lpstr>
      <vt:lpstr>TIOBE Index</vt:lpstr>
      <vt:lpstr>Customer base</vt:lpstr>
      <vt:lpstr>Overview</vt:lpstr>
      <vt:lpstr>Axiom 1</vt:lpstr>
      <vt:lpstr>Axiom 2</vt:lpstr>
      <vt:lpstr>Balancing coding standards rules</vt:lpstr>
      <vt:lpstr>Compiler warning</vt:lpstr>
      <vt:lpstr>Rule “Don’t use multiple returns in a function”</vt:lpstr>
      <vt:lpstr>Rule “Use braces for control statements”</vt:lpstr>
      <vt:lpstr>Example C++ Core Guideline rule</vt:lpstr>
      <vt:lpstr>Implementing C++ Core Guideline I.24</vt:lpstr>
      <vt:lpstr>C++ Coding Standards</vt:lpstr>
      <vt:lpstr>The consequences of MISRA-C++ (yesterday on Linkedin)</vt:lpstr>
      <vt:lpstr>TIOBE’s choice</vt:lpstr>
      <vt:lpstr>Changes are enforced!</vt:lpstr>
      <vt:lpstr>Company Code Quality Levels</vt:lpstr>
      <vt:lpstr>Quality Gates</vt:lpstr>
      <vt:lpstr>Quality Gates</vt:lpstr>
      <vt:lpstr>Axiom 3</vt:lpstr>
      <vt:lpstr>Axiom 4</vt:lpstr>
      <vt:lpstr>Axiom 5</vt:lpstr>
      <vt:lpstr>Quality gate coding standards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Jansen, Anne-Linde</dc:creator>
  <cp:lastModifiedBy>Laurens Jansen</cp:lastModifiedBy>
  <cp:revision>23</cp:revision>
  <dcterms:modified xsi:type="dcterms:W3CDTF">2024-11-27T13:58:00Z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0x0101008C50EA4BAFB4354AA65AD2A4F33F8BD2</vt:lpwstr>
  </property>
  <property fmtid="{D5CDD505-2E9C-101B-9397-08002B2CF9AE}" pid="3" name="MediaServiceImageTags">
    <vt:lpwstr/>
  </property>
</Properties>
</file>